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ppt/tags/tag1.xml" ContentType="application/vnd.openxmlformats-officedocument.presentationml.tags+xml"/>
  <Override PartName="/ppt/activeX/activeX2.xml" ContentType="application/vnd.ms-office.activeX+xml"/>
  <Override PartName="/ppt/tags/tag2.xml" ContentType="application/vnd.openxmlformats-officedocument.presentationml.tags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#2">
  <dgm:title val=""/>
  <dgm:desc val=""/>
  <dgm:catLst>
    <dgm:cat type="mainScheme" pri="10100"/>
  </dgm:catLst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5FAF88-EFE7-4D37-B65F-5A7D50C146F7}" type="doc">
      <dgm:prSet loTypeId="urn:microsoft.com/office/officeart/2008/layout/HorizontalMultiLevelHierarchy#3" loCatId="hierarchy" qsTypeId="urn:microsoft.com/office/officeart/2005/8/quickstyle/simple1#3" qsCatId="simple" csTypeId="urn:microsoft.com/office/officeart/2005/8/colors/accent0_1#2" csCatId="mainScheme" phldr="1"/>
      <dgm:spPr/>
      <dgm:t>
        <a:bodyPr/>
        <a:lstStyle/>
        <a:p>
          <a:endParaRPr lang="zh-CN" altLang="en-US"/>
        </a:p>
      </dgm:t>
    </dgm:pt>
    <dgm:pt modelId="{BB438645-D792-4078-A7E2-473AA8E0BFB7}" type="parTrans" cxnId="{98B983D3-D17E-4B6F-9427-A09FC4827644}">
      <dgm:prSet/>
      <dgm:spPr/>
      <dgm:t>
        <a:bodyPr/>
        <a:lstStyle/>
        <a:p>
          <a:endParaRPr lang="zh-CN" altLang="en-US"/>
        </a:p>
      </dgm:t>
    </dgm:pt>
    <dgm:pt modelId="{33819D3A-38C7-49E5-8C74-AFDD5C06CA09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smtClean="0">
              <a:latin typeface="微软雅黑" panose="020B0503020204020204" charset="-122"/>
              <a:ea typeface="微软雅黑" panose="020B0503020204020204" charset="-122"/>
            </a:rPr>
            <a:t>欧姆定律</a:t>
          </a:r>
          <a:endParaRPr lang="zh-CN" altLang="en-US" sz="2400">
            <a:latin typeface="微软雅黑" panose="020B0503020204020204" charset="-122"/>
            <a:ea typeface="微软雅黑" panose="020B0503020204020204" charset="-122"/>
          </a:endParaRPr>
        </a:p>
      </dgm:t>
    </dgm:pt>
    <dgm:pt modelId="{839DD371-80AD-4B92-A8F7-6DBAE5BD35FF}" type="parTrans" cxnId="{CCABC965-3483-46E9-AD96-B460D24E49AE}">
      <dgm:prSet/>
      <dgm:spPr/>
      <dgm:t>
        <a:bodyPr/>
        <a:lstStyle/>
        <a:p>
          <a:endParaRPr lang="zh-CN" altLang="en-US"/>
        </a:p>
      </dgm:t>
    </dgm:pt>
    <dgm:pt modelId="{1FBDD171-8AEB-46F7-B6DC-45B5BC11EBB0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smtClean="0">
              <a:latin typeface="微软雅黑" panose="020B0503020204020204" charset="-122"/>
              <a:ea typeface="微软雅黑" panose="020B0503020204020204" charset="-122"/>
            </a:rPr>
            <a:t>电流与电压、电阻的关系</a:t>
          </a:r>
          <a:endParaRPr lang="zh-CN" altLang="en-US" sz="1600">
            <a:latin typeface="微软雅黑" panose="020B0503020204020204" charset="-122"/>
            <a:ea typeface="微软雅黑" panose="020B0503020204020204" charset="-122"/>
          </a:endParaRPr>
        </a:p>
      </dgm:t>
    </dgm:pt>
    <dgm:pt modelId="{550D727F-C4B2-4870-987E-195E2F980C1E}" type="parTrans" cxnId="{B65E00FE-CACB-4002-8A65-F61BE71C929B}">
      <dgm:prSet/>
      <dgm:spPr/>
      <dgm:t>
        <a:bodyPr/>
        <a:lstStyle/>
        <a:p>
          <a:endParaRPr lang="zh-CN" altLang="en-US"/>
        </a:p>
      </dgm:t>
    </dgm:pt>
    <dgm:pt modelId="{EB566E3D-8066-4281-B86B-56E47CD043B2}">
      <dgm:prSet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</a:rPr>
            <a:t>电阻一定，电流与电压成正比</a:t>
          </a:r>
          <a:endParaRPr lang="zh-CN" altLang="en-US">
            <a:latin typeface="微软雅黑" panose="020B0503020204020204" charset="-122"/>
            <a:ea typeface="微软雅黑" panose="020B0503020204020204" charset="-122"/>
          </a:endParaRPr>
        </a:p>
      </dgm:t>
    </dgm:pt>
    <dgm:pt modelId="{3FEF85B3-0B23-474C-A0C3-8E35EC6643DC}" type="sibTrans" cxnId="{B65E00FE-CACB-4002-8A65-F61BE71C929B}">
      <dgm:prSet/>
      <dgm:spPr/>
      <dgm:t>
        <a:bodyPr/>
        <a:lstStyle/>
        <a:p>
          <a:endParaRPr lang="zh-CN" altLang="en-US"/>
        </a:p>
      </dgm:t>
    </dgm:pt>
    <dgm:pt modelId="{840ECDF2-BFA0-4ABA-80F2-4323D9CF22D9}" type="parTrans" cxnId="{ED0BBA20-9EAB-41D8-AE6B-8CCE56F447EF}">
      <dgm:prSet/>
      <dgm:spPr/>
      <dgm:t>
        <a:bodyPr/>
        <a:lstStyle/>
        <a:p>
          <a:endParaRPr lang="zh-CN" altLang="en-US"/>
        </a:p>
      </dgm:t>
    </dgm:pt>
    <dgm:pt modelId="{45DFF54D-79B4-4138-92D8-48D3B9442BF6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smtClean="0">
              <a:latin typeface="微软雅黑" panose="020B0503020204020204" charset="-122"/>
              <a:ea typeface="微软雅黑" panose="020B0503020204020204" charset="-122"/>
            </a:rPr>
            <a:t>电压一定，电流与电阻成反比</a:t>
          </a:r>
          <a:endParaRPr lang="zh-CN" altLang="en-US" sz="1600">
            <a:latin typeface="微软雅黑" panose="020B0503020204020204" charset="-122"/>
            <a:ea typeface="微软雅黑" panose="020B0503020204020204" charset="-122"/>
          </a:endParaRPr>
        </a:p>
      </dgm:t>
    </dgm:pt>
    <dgm:pt modelId="{A302FB15-F9BD-44D8-89F1-6361697909B2}" type="sibTrans" cxnId="{ED0BBA20-9EAB-41D8-AE6B-8CCE56F447EF}">
      <dgm:prSet/>
      <dgm:spPr/>
      <dgm:t>
        <a:bodyPr/>
        <a:lstStyle/>
        <a:p>
          <a:endParaRPr lang="zh-CN" altLang="en-US"/>
        </a:p>
      </dgm:t>
    </dgm:pt>
    <dgm:pt modelId="{12062F53-A214-4A62-9AD5-6499BB09FD6D}" type="sibTrans" cxnId="{CCABC965-3483-46E9-AD96-B460D24E49AE}">
      <dgm:prSet/>
      <dgm:spPr/>
      <dgm:t>
        <a:bodyPr/>
        <a:lstStyle/>
        <a:p>
          <a:endParaRPr lang="zh-CN" altLang="en-US"/>
        </a:p>
      </dgm:t>
    </dgm:pt>
    <dgm:pt modelId="{48EF471F-9965-4A44-B5B4-BDDB5DF6EDF1}" type="parTrans" cxnId="{8CF7D842-5BF5-4A9F-9925-3EAA4B5CA81F}">
      <dgm:prSet/>
      <dgm:spPr/>
      <dgm:t>
        <a:bodyPr/>
        <a:lstStyle/>
        <a:p>
          <a:endParaRPr lang="zh-CN" altLang="en-US"/>
        </a:p>
      </dgm:t>
    </dgm:pt>
    <dgm:pt modelId="{B1BEC9A4-0593-4B93-B14B-A94C8EC3EBD3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smtClean="0">
              <a:latin typeface="微软雅黑" panose="020B0503020204020204" charset="-122"/>
              <a:ea typeface="微软雅黑" panose="020B0503020204020204" charset="-122"/>
            </a:rPr>
            <a:t>欧姆定律</a:t>
          </a:r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CE84B92E-CAC5-41F2-A775-6B7D45DC33BE}" type="parTrans" cxnId="{F70F0E67-2F2D-4D04-8ABF-618787459BA5}">
      <dgm:prSet/>
      <dgm:spPr/>
      <dgm:t>
        <a:bodyPr/>
        <a:lstStyle/>
        <a:p>
          <a:endParaRPr lang="zh-CN" altLang="en-US"/>
        </a:p>
      </dgm:t>
    </dgm:pt>
    <dgm:pt modelId="{70FE5331-401F-41B3-B884-2CF47726BB2F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smtClean="0">
              <a:latin typeface="微软雅黑" panose="020B0503020204020204" charset="-122"/>
              <a:ea typeface="微软雅黑" panose="020B0503020204020204" charset="-122"/>
            </a:rPr>
            <a:t>欧姆定律的内容</a:t>
          </a:r>
          <a:endParaRPr lang="zh-CN" altLang="en-US" sz="1600">
            <a:latin typeface="微软雅黑" panose="020B0503020204020204" charset="-122"/>
            <a:ea typeface="微软雅黑" panose="020B0503020204020204" charset="-122"/>
          </a:endParaRPr>
        </a:p>
      </dgm:t>
    </dgm:pt>
    <dgm:pt modelId="{96B0BA21-0780-4B66-BB1D-0562ACC66D1D}" type="sibTrans" cxnId="{F70F0E67-2F2D-4D04-8ABF-618787459BA5}">
      <dgm:prSet/>
      <dgm:spPr/>
      <dgm:t>
        <a:bodyPr/>
        <a:lstStyle/>
        <a:p>
          <a:endParaRPr lang="zh-CN" altLang="en-US"/>
        </a:p>
      </dgm:t>
    </dgm:pt>
    <dgm:pt modelId="{4BE0D9CB-F835-40FF-B4F6-95D365C9504B}" type="parTrans" cxnId="{4AC9CDFB-6C6F-45A9-89F1-1357D284AAA6}">
      <dgm:prSet/>
      <dgm:spPr/>
      <dgm:t>
        <a:bodyPr/>
        <a:lstStyle/>
        <a:p>
          <a:endParaRPr lang="zh-CN" altLang="en-US"/>
        </a:p>
      </dgm:t>
    </dgm:pt>
    <dgm:pt modelId="{0A81A65D-8CF1-41AC-88A4-5A61E9954D69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公式：</a:t>
          </a:r>
          <a:r>
            <a:rPr lang="en-US" altLang="zh-CN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I=U/R</a:t>
          </a:r>
          <a:endParaRPr lang="zh-CN" altLang="en-US" sz="20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860D69E5-1313-4BA0-BDBF-80AB357051D9}" type="sibTrans" cxnId="{4AC9CDFB-6C6F-45A9-89F1-1357D284AAA6}">
      <dgm:prSet/>
      <dgm:spPr/>
      <dgm:t>
        <a:bodyPr/>
        <a:lstStyle/>
        <a:p>
          <a:endParaRPr lang="zh-CN" altLang="en-US"/>
        </a:p>
      </dgm:t>
    </dgm:pt>
    <dgm:pt modelId="{17FAEF2B-9F05-4AD3-9E8C-8F6204156839}" type="parTrans" cxnId="{99795594-22AE-4396-BD32-45E85AAFC58A}">
      <dgm:prSet/>
      <dgm:spPr/>
      <dgm:t>
        <a:bodyPr/>
        <a:lstStyle/>
        <a:p>
          <a:endParaRPr lang="zh-CN" altLang="en-US"/>
        </a:p>
      </dgm:t>
    </dgm:pt>
    <dgm:pt modelId="{6651A947-476B-40E8-9081-9620810F8182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单位：</a:t>
          </a:r>
          <a:r>
            <a:rPr lang="en-US" altLang="zh-CN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U-V</a:t>
          </a:r>
          <a:r>
            <a:rPr lang="zh-CN" altLang="en-US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；</a:t>
          </a:r>
          <a:r>
            <a:rPr lang="en-US" altLang="zh-CN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R-Ω</a:t>
          </a:r>
          <a:r>
            <a:rPr lang="zh-CN" altLang="en-US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；</a:t>
          </a:r>
          <a:r>
            <a:rPr lang="en-US" altLang="zh-CN" sz="2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I-A</a:t>
          </a:r>
          <a:endParaRPr lang="zh-CN" altLang="en-US" sz="20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gm:t>
    </dgm:pt>
    <dgm:pt modelId="{A1A96F6C-6876-4D03-AB6B-08FAAE07B6FB}" type="sibTrans" cxnId="{99795594-22AE-4396-BD32-45E85AAFC58A}">
      <dgm:prSet/>
      <dgm:spPr/>
      <dgm:t>
        <a:bodyPr/>
        <a:lstStyle/>
        <a:p>
          <a:endParaRPr lang="zh-CN" altLang="en-US"/>
        </a:p>
      </dgm:t>
    </dgm:pt>
    <dgm:pt modelId="{433562C4-E4D4-408F-A1B6-F17ADD1C7A35}" type="sibTrans" cxnId="{8CF7D842-5BF5-4A9F-9925-3EAA4B5CA81F}">
      <dgm:prSet/>
      <dgm:spPr/>
      <dgm:t>
        <a:bodyPr/>
        <a:lstStyle/>
        <a:p>
          <a:endParaRPr lang="zh-CN" altLang="en-US"/>
        </a:p>
      </dgm:t>
    </dgm:pt>
    <dgm:pt modelId="{E9480849-864F-4398-BB03-ADDD975C621E}" type="sibTrans" cxnId="{98B983D3-D17E-4B6F-9427-A09FC4827644}">
      <dgm:prSet/>
      <dgm:spPr/>
      <dgm:t>
        <a:bodyPr/>
        <a:lstStyle/>
        <a:p>
          <a:endParaRPr lang="zh-CN" altLang="en-US"/>
        </a:p>
      </dgm:t>
    </dgm:pt>
    <dgm:pt modelId="{74031B4C-566A-4383-A334-B4F9789877E9}" type="pres">
      <dgm:prSet presAssocID="{5B5FAF88-EFE7-4D37-B65F-5A7D50C146F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4CD763BB-8BD0-4CFC-9DFE-29CB44A460F7}" type="pres">
      <dgm:prSet presAssocID="{33819D3A-38C7-49E5-8C74-AFDD5C06CA09}" presName="root1" presStyleCnt="0"/>
      <dgm:spPr/>
      <dgm:t>
        <a:bodyPr/>
        <a:lstStyle/>
        <a:p>
          <a:endParaRPr/>
        </a:p>
      </dgm:t>
    </dgm:pt>
    <dgm:pt modelId="{CFF3FCD1-3C31-4F5E-A129-EA219D40D5A7}" type="pres">
      <dgm:prSet presAssocID="{33819D3A-38C7-49E5-8C74-AFDD5C06CA0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D8C7EA81-60CC-4944-B985-98579EE5A3EC}" type="pres">
      <dgm:prSet presAssocID="{33819D3A-38C7-49E5-8C74-AFDD5C06CA09}" presName="level2hierChild" presStyleCnt="0"/>
      <dgm:spPr/>
      <dgm:t>
        <a:bodyPr/>
        <a:lstStyle/>
        <a:p>
          <a:endParaRPr/>
        </a:p>
      </dgm:t>
    </dgm:pt>
    <dgm:pt modelId="{A50056F2-47D4-40F6-A29B-699671E1BC8D}" type="pres">
      <dgm:prSet presAssocID="{839DD371-80AD-4B92-A8F7-6DBAE5BD35FF}" presName="conn2-1" presStyleLbl="parChTrans1D2" presStyleIdx="0" presStyleCnt="2"/>
      <dgm:spPr/>
      <dgm:t>
        <a:bodyPr/>
        <a:lstStyle/>
        <a:p>
          <a:endParaRPr/>
        </a:p>
      </dgm:t>
    </dgm:pt>
    <dgm:pt modelId="{E9E15C6C-5EE2-4BD1-B4CE-EF7D2CF425FB}" type="pres">
      <dgm:prSet presAssocID="{839DD371-80AD-4B92-A8F7-6DBAE5BD35FF}" presName="connTx" presStyleLbl="parChTrans1D2" presStyleIdx="0" presStyleCnt="2"/>
      <dgm:spPr/>
      <dgm:t>
        <a:bodyPr/>
        <a:lstStyle/>
        <a:p>
          <a:endParaRPr/>
        </a:p>
      </dgm:t>
    </dgm:pt>
    <dgm:pt modelId="{FD82F4FC-E13F-48A3-865C-74D3F10BCA74}" type="pres">
      <dgm:prSet presAssocID="{1FBDD171-8AEB-46F7-B6DC-45B5BC11EBB0}" presName="root2" presStyleCnt="0"/>
      <dgm:spPr/>
      <dgm:t>
        <a:bodyPr/>
        <a:lstStyle/>
        <a:p>
          <a:endParaRPr/>
        </a:p>
      </dgm:t>
    </dgm:pt>
    <dgm:pt modelId="{4ADED238-2D4F-4DCF-8C7E-FB2437287039}" type="pres">
      <dgm:prSet presAssocID="{1FBDD171-8AEB-46F7-B6DC-45B5BC11EBB0}" presName="LevelTwoTextNode" presStyleLbl="node2" presStyleIdx="0" presStyleCnt="2" custScaleX="14937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D348B1-9551-485F-9627-A4926D64F218}" type="pres">
      <dgm:prSet presAssocID="{1FBDD171-8AEB-46F7-B6DC-45B5BC11EBB0}" presName="level3hierChild" presStyleCnt="0"/>
      <dgm:spPr/>
      <dgm:t>
        <a:bodyPr/>
        <a:lstStyle/>
        <a:p>
          <a:endParaRPr/>
        </a:p>
      </dgm:t>
    </dgm:pt>
    <dgm:pt modelId="{5A483DE7-6F86-4943-A5AA-A568E9AC71E3}" type="pres">
      <dgm:prSet presAssocID="{550D727F-C4B2-4870-987E-195E2F980C1E}" presName="conn2-1" presStyleLbl="parChTrans1D3" presStyleIdx="0" presStyleCnt="5"/>
      <dgm:spPr/>
      <dgm:t>
        <a:bodyPr/>
        <a:lstStyle/>
        <a:p>
          <a:endParaRPr/>
        </a:p>
      </dgm:t>
    </dgm:pt>
    <dgm:pt modelId="{528EA08D-ECA6-4456-9AAA-BEF148D98C90}" type="pres">
      <dgm:prSet presAssocID="{550D727F-C4B2-4870-987E-195E2F980C1E}" presName="connTx" presStyleLbl="parChTrans1D3" presStyleIdx="0" presStyleCnt="5"/>
      <dgm:spPr/>
      <dgm:t>
        <a:bodyPr/>
        <a:lstStyle/>
        <a:p>
          <a:endParaRPr/>
        </a:p>
      </dgm:t>
    </dgm:pt>
    <dgm:pt modelId="{0C163C37-0379-40AD-B5DF-2E10A0C031AE}" type="pres">
      <dgm:prSet presAssocID="{EB566E3D-8066-4281-B86B-56E47CD043B2}" presName="root2" presStyleCnt="0"/>
      <dgm:spPr/>
      <dgm:t>
        <a:bodyPr/>
        <a:lstStyle/>
        <a:p>
          <a:endParaRPr/>
        </a:p>
      </dgm:t>
    </dgm:pt>
    <dgm:pt modelId="{B34B3116-E1FD-409E-A44A-CDFE82C7FE35}" type="pres">
      <dgm:prSet presAssocID="{EB566E3D-8066-4281-B86B-56E47CD043B2}" presName="LevelTwoTextNode" presStyleLbl="node3" presStyleIdx="0" presStyleCnt="5" custScaleX="153720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23DCB93A-E08A-4D72-8DD0-01D31F632BBC}" type="pres">
      <dgm:prSet presAssocID="{EB566E3D-8066-4281-B86B-56E47CD043B2}" presName="level3hierChild" presStyleCnt="0"/>
      <dgm:spPr/>
      <dgm:t>
        <a:bodyPr/>
        <a:lstStyle/>
        <a:p>
          <a:endParaRPr/>
        </a:p>
      </dgm:t>
    </dgm:pt>
    <dgm:pt modelId="{C0785B9B-D572-463A-9E55-AAD9095665CC}" type="pres">
      <dgm:prSet presAssocID="{840ECDF2-BFA0-4ABA-80F2-4323D9CF22D9}" presName="conn2-1" presStyleLbl="parChTrans1D3" presStyleIdx="1" presStyleCnt="5"/>
      <dgm:spPr/>
      <dgm:t>
        <a:bodyPr/>
        <a:lstStyle/>
        <a:p>
          <a:endParaRPr/>
        </a:p>
      </dgm:t>
    </dgm:pt>
    <dgm:pt modelId="{9B2CDAF3-1A23-4BC0-B2C1-66425D05F719}" type="pres">
      <dgm:prSet presAssocID="{840ECDF2-BFA0-4ABA-80F2-4323D9CF22D9}" presName="connTx" presStyleLbl="parChTrans1D3" presStyleIdx="1" presStyleCnt="5"/>
      <dgm:spPr/>
      <dgm:t>
        <a:bodyPr/>
        <a:lstStyle/>
        <a:p>
          <a:endParaRPr/>
        </a:p>
      </dgm:t>
    </dgm:pt>
    <dgm:pt modelId="{A4FB23B0-3F6F-4A8F-ACFD-056A6621742D}" type="pres">
      <dgm:prSet presAssocID="{45DFF54D-79B4-4138-92D8-48D3B9442BF6}" presName="root2" presStyleCnt="0"/>
      <dgm:spPr/>
      <dgm:t>
        <a:bodyPr/>
        <a:lstStyle/>
        <a:p>
          <a:endParaRPr/>
        </a:p>
      </dgm:t>
    </dgm:pt>
    <dgm:pt modelId="{053E8694-64EF-40F1-A972-6254CC669C1F}" type="pres">
      <dgm:prSet presAssocID="{45DFF54D-79B4-4138-92D8-48D3B9442BF6}" presName="LevelTwoTextNode" presStyleLbl="node3" presStyleIdx="1" presStyleCnt="5" custScaleX="181503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759204B0-EC00-49C8-970B-9E76964C74D3}" type="pres">
      <dgm:prSet presAssocID="{45DFF54D-79B4-4138-92D8-48D3B9442BF6}" presName="level3hierChild" presStyleCnt="0"/>
      <dgm:spPr/>
      <dgm:t>
        <a:bodyPr/>
        <a:lstStyle/>
        <a:p>
          <a:endParaRPr/>
        </a:p>
      </dgm:t>
    </dgm:pt>
    <dgm:pt modelId="{E81F1BF3-7EFF-4B39-99AE-6B3DE775F5D6}" type="pres">
      <dgm:prSet presAssocID="{48EF471F-9965-4A44-B5B4-BDDB5DF6EDF1}" presName="conn2-1" presStyleLbl="parChTrans1D2" presStyleIdx="1" presStyleCnt="2"/>
      <dgm:spPr/>
      <dgm:t>
        <a:bodyPr/>
        <a:lstStyle/>
        <a:p>
          <a:endParaRPr/>
        </a:p>
      </dgm:t>
    </dgm:pt>
    <dgm:pt modelId="{A24C9019-7627-4C27-81B8-EF9C793D2320}" type="pres">
      <dgm:prSet presAssocID="{48EF471F-9965-4A44-B5B4-BDDB5DF6EDF1}" presName="connTx" presStyleLbl="parChTrans1D2" presStyleIdx="1" presStyleCnt="2"/>
      <dgm:spPr/>
      <dgm:t>
        <a:bodyPr/>
        <a:lstStyle/>
        <a:p>
          <a:endParaRPr/>
        </a:p>
      </dgm:t>
    </dgm:pt>
    <dgm:pt modelId="{AA6F9CA8-63A2-49C9-92AD-2E5DCB0E2023}" type="pres">
      <dgm:prSet presAssocID="{B1BEC9A4-0593-4B93-B14B-A94C8EC3EBD3}" presName="root2" presStyleCnt="0"/>
      <dgm:spPr/>
      <dgm:t>
        <a:bodyPr/>
        <a:lstStyle/>
        <a:p>
          <a:endParaRPr/>
        </a:p>
      </dgm:t>
    </dgm:pt>
    <dgm:pt modelId="{8F39CF3A-6C2C-49B4-B280-9AFF327D9F42}" type="pres">
      <dgm:prSet presAssocID="{B1BEC9A4-0593-4B93-B14B-A94C8EC3EBD3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38BA7ECB-EF23-48F8-A37E-D35068CA1295}" type="pres">
      <dgm:prSet presAssocID="{B1BEC9A4-0593-4B93-B14B-A94C8EC3EBD3}" presName="level3hierChild" presStyleCnt="0"/>
      <dgm:spPr/>
      <dgm:t>
        <a:bodyPr/>
        <a:lstStyle/>
        <a:p>
          <a:endParaRPr/>
        </a:p>
      </dgm:t>
    </dgm:pt>
    <dgm:pt modelId="{1507D9EE-2D9E-4C8A-B5AB-8A4DA0624E83}" type="pres">
      <dgm:prSet presAssocID="{CE84B92E-CAC5-41F2-A775-6B7D45DC33BE}" presName="conn2-1" presStyleLbl="parChTrans1D3" presStyleIdx="2" presStyleCnt="5"/>
      <dgm:spPr/>
      <dgm:t>
        <a:bodyPr/>
        <a:lstStyle/>
        <a:p>
          <a:endParaRPr/>
        </a:p>
      </dgm:t>
    </dgm:pt>
    <dgm:pt modelId="{88F03BC2-57D4-4C3B-AA04-D48FCC05B214}" type="pres">
      <dgm:prSet presAssocID="{CE84B92E-CAC5-41F2-A775-6B7D45DC33BE}" presName="connTx" presStyleLbl="parChTrans1D3" presStyleIdx="2" presStyleCnt="5"/>
      <dgm:spPr/>
      <dgm:t>
        <a:bodyPr/>
        <a:lstStyle/>
        <a:p>
          <a:endParaRPr/>
        </a:p>
      </dgm:t>
    </dgm:pt>
    <dgm:pt modelId="{E053D489-738C-4B0F-972B-0E5E008344ED}" type="pres">
      <dgm:prSet presAssocID="{70FE5331-401F-41B3-B884-2CF47726BB2F}" presName="root2" presStyleCnt="0"/>
      <dgm:spPr/>
      <dgm:t>
        <a:bodyPr/>
        <a:lstStyle/>
        <a:p>
          <a:endParaRPr/>
        </a:p>
      </dgm:t>
    </dgm:pt>
    <dgm:pt modelId="{85201530-A835-43B7-BA1A-A791CBB01F95}" type="pres">
      <dgm:prSet presAssocID="{70FE5331-401F-41B3-B884-2CF47726BB2F}" presName="LevelTwoTextNode" presStyleLbl="node3" presStyleIdx="2" presStyleCnt="5" custScaleX="16790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C8A4BB21-7FDD-4C52-8C8D-D6801FE79B0E}" type="pres">
      <dgm:prSet presAssocID="{70FE5331-401F-41B3-B884-2CF47726BB2F}" presName="level3hierChild" presStyleCnt="0"/>
      <dgm:spPr/>
      <dgm:t>
        <a:bodyPr/>
        <a:lstStyle/>
        <a:p>
          <a:endParaRPr/>
        </a:p>
      </dgm:t>
    </dgm:pt>
    <dgm:pt modelId="{F642076E-C4AE-4608-8922-53365D9E3E3A}" type="pres">
      <dgm:prSet presAssocID="{4BE0D9CB-F835-40FF-B4F6-95D365C9504B}" presName="conn2-1" presStyleLbl="parChTrans1D3" presStyleIdx="3" presStyleCnt="5"/>
      <dgm:spPr/>
      <dgm:t>
        <a:bodyPr/>
        <a:lstStyle/>
        <a:p>
          <a:endParaRPr/>
        </a:p>
      </dgm:t>
    </dgm:pt>
    <dgm:pt modelId="{17E9B118-9F60-4F64-B1C7-B0DD8F292D25}" type="pres">
      <dgm:prSet presAssocID="{4BE0D9CB-F835-40FF-B4F6-95D365C9504B}" presName="connTx" presStyleLbl="parChTrans1D3" presStyleIdx="3" presStyleCnt="5"/>
      <dgm:spPr/>
      <dgm:t>
        <a:bodyPr/>
        <a:lstStyle/>
        <a:p>
          <a:endParaRPr/>
        </a:p>
      </dgm:t>
    </dgm:pt>
    <dgm:pt modelId="{BFB16643-2E07-4EEA-A802-0598FBE23521}" type="pres">
      <dgm:prSet presAssocID="{0A81A65D-8CF1-41AC-88A4-5A61E9954D69}" presName="root2" presStyleCnt="0"/>
      <dgm:spPr/>
      <dgm:t>
        <a:bodyPr/>
        <a:lstStyle/>
        <a:p>
          <a:endParaRPr/>
        </a:p>
      </dgm:t>
    </dgm:pt>
    <dgm:pt modelId="{824517C8-FAA2-4185-AE17-F16F799CA658}" type="pres">
      <dgm:prSet presAssocID="{0A81A65D-8CF1-41AC-88A4-5A61E9954D69}" presName="LevelTwoTextNode" presStyleLbl="node3" presStyleIdx="3" presStyleCnt="5" custScaleX="159260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4D5D790E-B757-4D22-A7D6-483DA6828986}" type="pres">
      <dgm:prSet presAssocID="{0A81A65D-8CF1-41AC-88A4-5A61E9954D69}" presName="level3hierChild" presStyleCnt="0"/>
      <dgm:spPr/>
      <dgm:t>
        <a:bodyPr/>
        <a:lstStyle/>
        <a:p>
          <a:endParaRPr/>
        </a:p>
      </dgm:t>
    </dgm:pt>
    <dgm:pt modelId="{106B2586-F120-4737-8059-60A558675E0D}" type="pres">
      <dgm:prSet presAssocID="{17FAEF2B-9F05-4AD3-9E8C-8F6204156839}" presName="conn2-1" presStyleLbl="parChTrans1D3" presStyleIdx="4" presStyleCnt="5"/>
      <dgm:spPr/>
      <dgm:t>
        <a:bodyPr/>
        <a:lstStyle/>
        <a:p>
          <a:endParaRPr/>
        </a:p>
      </dgm:t>
    </dgm:pt>
    <dgm:pt modelId="{62F86211-15AA-4785-BBF9-43D5B2EDC54A}" type="pres">
      <dgm:prSet presAssocID="{17FAEF2B-9F05-4AD3-9E8C-8F6204156839}" presName="connTx" presStyleLbl="parChTrans1D3" presStyleIdx="4" presStyleCnt="5"/>
      <dgm:spPr/>
      <dgm:t>
        <a:bodyPr/>
        <a:lstStyle/>
        <a:p>
          <a:endParaRPr/>
        </a:p>
      </dgm:t>
    </dgm:pt>
    <dgm:pt modelId="{F482297E-69F5-4336-918A-BD1DB917D231}" type="pres">
      <dgm:prSet presAssocID="{6651A947-476B-40E8-9081-9620810F8182}" presName="root2" presStyleCnt="0"/>
      <dgm:spPr/>
      <dgm:t>
        <a:bodyPr/>
        <a:lstStyle/>
        <a:p>
          <a:endParaRPr/>
        </a:p>
      </dgm:t>
    </dgm:pt>
    <dgm:pt modelId="{8B355B72-FC58-4407-BD3D-040453F15816}" type="pres">
      <dgm:prSet presAssocID="{6651A947-476B-40E8-9081-9620810F8182}" presName="LevelTwoTextNode" presStyleLbl="node3" presStyleIdx="4" presStyleCnt="5" custScaleX="191995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5DF438E9-014A-48CE-A5E0-91D720035B0F}" type="pres">
      <dgm:prSet presAssocID="{6651A947-476B-40E8-9081-9620810F8182}" presName="level3hierChild" presStyleCnt="0"/>
      <dgm:spPr/>
      <dgm:t>
        <a:bodyPr/>
        <a:lstStyle/>
        <a:p>
          <a:endParaRPr/>
        </a:p>
      </dgm:t>
    </dgm:pt>
  </dgm:ptLst>
  <dgm:cxnLst>
    <dgm:cxn modelId="{8CF7D842-5BF5-4A9F-9925-3EAA4B5CA81F}" srcId="{33819D3A-38C7-49E5-8C74-AFDD5C06CA09}" destId="{B1BEC9A4-0593-4B93-B14B-A94C8EC3EBD3}" srcOrd="1" destOrd="0" parTransId="{48EF471F-9965-4A44-B5B4-BDDB5DF6EDF1}" sibTransId="{433562C4-E4D4-408F-A1B6-F17ADD1C7A35}"/>
    <dgm:cxn modelId="{211A7421-8974-4AD7-8837-49BEDF7D6FDB}" type="presOf" srcId="{839DD371-80AD-4B92-A8F7-6DBAE5BD35FF}" destId="{A50056F2-47D4-40F6-A29B-699671E1BC8D}" srcOrd="0" destOrd="0" presId="urn:microsoft.com/office/officeart/2008/layout/HorizontalMultiLevelHierarchy#3"/>
    <dgm:cxn modelId="{ED0BBA20-9EAB-41D8-AE6B-8CCE56F447EF}" srcId="{1FBDD171-8AEB-46F7-B6DC-45B5BC11EBB0}" destId="{45DFF54D-79B4-4138-92D8-48D3B9442BF6}" srcOrd="1" destOrd="0" parTransId="{840ECDF2-BFA0-4ABA-80F2-4323D9CF22D9}" sibTransId="{A302FB15-F9BD-44D8-89F1-6361697909B2}"/>
    <dgm:cxn modelId="{B90EE2AE-FDEB-44F4-9774-F8A5812D3EA3}" type="presOf" srcId="{550D727F-C4B2-4870-987E-195E2F980C1E}" destId="{528EA08D-ECA6-4456-9AAA-BEF148D98C90}" srcOrd="1" destOrd="0" presId="urn:microsoft.com/office/officeart/2008/layout/HorizontalMultiLevelHierarchy#3"/>
    <dgm:cxn modelId="{384C422A-675B-491D-AE1B-F95198C7F08D}" type="presOf" srcId="{45DFF54D-79B4-4138-92D8-48D3B9442BF6}" destId="{053E8694-64EF-40F1-A972-6254CC669C1F}" srcOrd="0" destOrd="0" presId="urn:microsoft.com/office/officeart/2008/layout/HorizontalMultiLevelHierarchy#3"/>
    <dgm:cxn modelId="{E0E4F582-D444-48C3-AA31-E9823115B5F8}" type="presOf" srcId="{839DD371-80AD-4B92-A8F7-6DBAE5BD35FF}" destId="{E9E15C6C-5EE2-4BD1-B4CE-EF7D2CF425FB}" srcOrd="1" destOrd="0" presId="urn:microsoft.com/office/officeart/2008/layout/HorizontalMultiLevelHierarchy#3"/>
    <dgm:cxn modelId="{F70F0E67-2F2D-4D04-8ABF-618787459BA5}" srcId="{B1BEC9A4-0593-4B93-B14B-A94C8EC3EBD3}" destId="{70FE5331-401F-41B3-B884-2CF47726BB2F}" srcOrd="0" destOrd="0" parTransId="{CE84B92E-CAC5-41F2-A775-6B7D45DC33BE}" sibTransId="{96B0BA21-0780-4B66-BB1D-0562ACC66D1D}"/>
    <dgm:cxn modelId="{1C99DEF8-71AB-4527-B89B-AB1D9DFFFDF1}" type="presOf" srcId="{CE84B92E-CAC5-41F2-A775-6B7D45DC33BE}" destId="{88F03BC2-57D4-4C3B-AA04-D48FCC05B214}" srcOrd="1" destOrd="0" presId="urn:microsoft.com/office/officeart/2008/layout/HorizontalMultiLevelHierarchy#3"/>
    <dgm:cxn modelId="{4B7257D2-E0E0-40CB-BBFE-6C07C20FB520}" type="presOf" srcId="{840ECDF2-BFA0-4ABA-80F2-4323D9CF22D9}" destId="{9B2CDAF3-1A23-4BC0-B2C1-66425D05F719}" srcOrd="1" destOrd="0" presId="urn:microsoft.com/office/officeart/2008/layout/HorizontalMultiLevelHierarchy#3"/>
    <dgm:cxn modelId="{10FF6FF5-5DBE-40EF-AC86-C556655782E9}" type="presOf" srcId="{48EF471F-9965-4A44-B5B4-BDDB5DF6EDF1}" destId="{E81F1BF3-7EFF-4B39-99AE-6B3DE775F5D6}" srcOrd="0" destOrd="0" presId="urn:microsoft.com/office/officeart/2008/layout/HorizontalMultiLevelHierarchy#3"/>
    <dgm:cxn modelId="{19BD29EA-59AE-4EA2-BDEF-B952A2652C08}" type="presOf" srcId="{17FAEF2B-9F05-4AD3-9E8C-8F6204156839}" destId="{62F86211-15AA-4785-BBF9-43D5B2EDC54A}" srcOrd="1" destOrd="0" presId="urn:microsoft.com/office/officeart/2008/layout/HorizontalMultiLevelHierarchy#3"/>
    <dgm:cxn modelId="{E3BB61E3-E03A-4AB0-8E78-8BE44AA07E30}" type="presOf" srcId="{6651A947-476B-40E8-9081-9620810F8182}" destId="{8B355B72-FC58-4407-BD3D-040453F15816}" srcOrd="0" destOrd="0" presId="urn:microsoft.com/office/officeart/2008/layout/HorizontalMultiLevelHierarchy#3"/>
    <dgm:cxn modelId="{32F1D7FC-DBAF-47F6-8903-A627F4546375}" type="presOf" srcId="{EB566E3D-8066-4281-B86B-56E47CD043B2}" destId="{B34B3116-E1FD-409E-A44A-CDFE82C7FE35}" srcOrd="0" destOrd="0" presId="urn:microsoft.com/office/officeart/2008/layout/HorizontalMultiLevelHierarchy#3"/>
    <dgm:cxn modelId="{9C9BDD82-8AB8-4508-810D-140FF72BBFF1}" type="presOf" srcId="{4BE0D9CB-F835-40FF-B4F6-95D365C9504B}" destId="{F642076E-C4AE-4608-8922-53365D9E3E3A}" srcOrd="0" destOrd="0" presId="urn:microsoft.com/office/officeart/2008/layout/HorizontalMultiLevelHierarchy#3"/>
    <dgm:cxn modelId="{99795594-22AE-4396-BD32-45E85AAFC58A}" srcId="{B1BEC9A4-0593-4B93-B14B-A94C8EC3EBD3}" destId="{6651A947-476B-40E8-9081-9620810F8182}" srcOrd="2" destOrd="0" parTransId="{17FAEF2B-9F05-4AD3-9E8C-8F6204156839}" sibTransId="{A1A96F6C-6876-4D03-AB6B-08FAAE07B6FB}"/>
    <dgm:cxn modelId="{F01EB291-1402-4519-8262-AE15A551CE8C}" type="presOf" srcId="{550D727F-C4B2-4870-987E-195E2F980C1E}" destId="{5A483DE7-6F86-4943-A5AA-A568E9AC71E3}" srcOrd="0" destOrd="0" presId="urn:microsoft.com/office/officeart/2008/layout/HorizontalMultiLevelHierarchy#3"/>
    <dgm:cxn modelId="{D8508A45-1EB3-4241-A5D1-EC4BB8AFE2CC}" type="presOf" srcId="{17FAEF2B-9F05-4AD3-9E8C-8F6204156839}" destId="{106B2586-F120-4737-8059-60A558675E0D}" srcOrd="0" destOrd="0" presId="urn:microsoft.com/office/officeart/2008/layout/HorizontalMultiLevelHierarchy#3"/>
    <dgm:cxn modelId="{7915B7BA-A0AE-400F-8257-1BEBCF43392F}" type="presOf" srcId="{840ECDF2-BFA0-4ABA-80F2-4323D9CF22D9}" destId="{C0785B9B-D572-463A-9E55-AAD9095665CC}" srcOrd="0" destOrd="0" presId="urn:microsoft.com/office/officeart/2008/layout/HorizontalMultiLevelHierarchy#3"/>
    <dgm:cxn modelId="{604E7662-7AE6-4EE9-BAEA-AFD11EBC7B05}" type="presOf" srcId="{70FE5331-401F-41B3-B884-2CF47726BB2F}" destId="{85201530-A835-43B7-BA1A-A791CBB01F95}" srcOrd="0" destOrd="0" presId="urn:microsoft.com/office/officeart/2008/layout/HorizontalMultiLevelHierarchy#3"/>
    <dgm:cxn modelId="{00E23502-CEA0-4649-95EF-AD9395D048A6}" type="presOf" srcId="{4BE0D9CB-F835-40FF-B4F6-95D365C9504B}" destId="{17E9B118-9F60-4F64-B1C7-B0DD8F292D25}" srcOrd="1" destOrd="0" presId="urn:microsoft.com/office/officeart/2008/layout/HorizontalMultiLevelHierarchy#3"/>
    <dgm:cxn modelId="{9F66EB32-0A06-486C-8A09-EC350619DC34}" type="presOf" srcId="{33819D3A-38C7-49E5-8C74-AFDD5C06CA09}" destId="{CFF3FCD1-3C31-4F5E-A129-EA219D40D5A7}" srcOrd="0" destOrd="0" presId="urn:microsoft.com/office/officeart/2008/layout/HorizontalMultiLevelHierarchy#3"/>
    <dgm:cxn modelId="{06C27782-7641-43F7-AB47-389C27C6E45A}" type="presOf" srcId="{B1BEC9A4-0593-4B93-B14B-A94C8EC3EBD3}" destId="{8F39CF3A-6C2C-49B4-B280-9AFF327D9F42}" srcOrd="0" destOrd="0" presId="urn:microsoft.com/office/officeart/2008/layout/HorizontalMultiLevelHierarchy#3"/>
    <dgm:cxn modelId="{BA80D529-5785-438C-8CD2-CECE56929870}" type="presOf" srcId="{48EF471F-9965-4A44-B5B4-BDDB5DF6EDF1}" destId="{A24C9019-7627-4C27-81B8-EF9C793D2320}" srcOrd="1" destOrd="0" presId="urn:microsoft.com/office/officeart/2008/layout/HorizontalMultiLevelHierarchy#3"/>
    <dgm:cxn modelId="{98B983D3-D17E-4B6F-9427-A09FC4827644}" srcId="{5B5FAF88-EFE7-4D37-B65F-5A7D50C146F7}" destId="{33819D3A-38C7-49E5-8C74-AFDD5C06CA09}" srcOrd="0" destOrd="0" parTransId="{BB438645-D792-4078-A7E2-473AA8E0BFB7}" sibTransId="{E9480849-864F-4398-BB03-ADDD975C621E}"/>
    <dgm:cxn modelId="{CCABC965-3483-46E9-AD96-B460D24E49AE}" srcId="{33819D3A-38C7-49E5-8C74-AFDD5C06CA09}" destId="{1FBDD171-8AEB-46F7-B6DC-45B5BC11EBB0}" srcOrd="0" destOrd="0" parTransId="{839DD371-80AD-4B92-A8F7-6DBAE5BD35FF}" sibTransId="{12062F53-A214-4A62-9AD5-6499BB09FD6D}"/>
    <dgm:cxn modelId="{B65E00FE-CACB-4002-8A65-F61BE71C929B}" srcId="{1FBDD171-8AEB-46F7-B6DC-45B5BC11EBB0}" destId="{EB566E3D-8066-4281-B86B-56E47CD043B2}" srcOrd="0" destOrd="0" parTransId="{550D727F-C4B2-4870-987E-195E2F980C1E}" sibTransId="{3FEF85B3-0B23-474C-A0C3-8E35EC6643DC}"/>
    <dgm:cxn modelId="{E3AE197F-6536-4909-8C50-8BDAA6FCEABF}" type="presOf" srcId="{CE84B92E-CAC5-41F2-A775-6B7D45DC33BE}" destId="{1507D9EE-2D9E-4C8A-B5AB-8A4DA0624E83}" srcOrd="0" destOrd="0" presId="urn:microsoft.com/office/officeart/2008/layout/HorizontalMultiLevelHierarchy#3"/>
    <dgm:cxn modelId="{B341CD1B-A866-4FDB-99FB-C14189D57475}" type="presOf" srcId="{5B5FAF88-EFE7-4D37-B65F-5A7D50C146F7}" destId="{74031B4C-566A-4383-A334-B4F9789877E9}" srcOrd="0" destOrd="0" presId="urn:microsoft.com/office/officeart/2008/layout/HorizontalMultiLevelHierarchy#3"/>
    <dgm:cxn modelId="{4AC9CDFB-6C6F-45A9-89F1-1357D284AAA6}" srcId="{B1BEC9A4-0593-4B93-B14B-A94C8EC3EBD3}" destId="{0A81A65D-8CF1-41AC-88A4-5A61E9954D69}" srcOrd="1" destOrd="0" parTransId="{4BE0D9CB-F835-40FF-B4F6-95D365C9504B}" sibTransId="{860D69E5-1313-4BA0-BDBF-80AB357051D9}"/>
    <dgm:cxn modelId="{E2296C48-0C2C-4E91-A0A7-9C79414C7636}" type="presOf" srcId="{1FBDD171-8AEB-46F7-B6DC-45B5BC11EBB0}" destId="{4ADED238-2D4F-4DCF-8C7E-FB2437287039}" srcOrd="0" destOrd="0" presId="urn:microsoft.com/office/officeart/2008/layout/HorizontalMultiLevelHierarchy#3"/>
    <dgm:cxn modelId="{2B28F46F-6CBD-48A1-BF5C-C938FDE54292}" type="presOf" srcId="{0A81A65D-8CF1-41AC-88A4-5A61E9954D69}" destId="{824517C8-FAA2-4185-AE17-F16F799CA658}" srcOrd="0" destOrd="0" presId="urn:microsoft.com/office/officeart/2008/layout/HorizontalMultiLevelHierarchy#3"/>
    <dgm:cxn modelId="{81B2584D-DCAB-466E-BA09-C70A89D66682}" type="presParOf" srcId="{74031B4C-566A-4383-A334-B4F9789877E9}" destId="{4CD763BB-8BD0-4CFC-9DFE-29CB44A460F7}" srcOrd="0" destOrd="0" presId="urn:microsoft.com/office/officeart/2008/layout/HorizontalMultiLevelHierarchy#3"/>
    <dgm:cxn modelId="{D8D92155-449A-4246-955B-ED88DE8993D0}" type="presParOf" srcId="{4CD763BB-8BD0-4CFC-9DFE-29CB44A460F7}" destId="{CFF3FCD1-3C31-4F5E-A129-EA219D40D5A7}" srcOrd="0" destOrd="0" presId="urn:microsoft.com/office/officeart/2008/layout/HorizontalMultiLevelHierarchy#3"/>
    <dgm:cxn modelId="{BE8519B9-6029-4813-8505-342641ABD6D0}" type="presParOf" srcId="{4CD763BB-8BD0-4CFC-9DFE-29CB44A460F7}" destId="{D8C7EA81-60CC-4944-B985-98579EE5A3EC}" srcOrd="1" destOrd="0" presId="urn:microsoft.com/office/officeart/2008/layout/HorizontalMultiLevelHierarchy#3"/>
    <dgm:cxn modelId="{CEAF1963-6BE1-457B-836F-DBCE9B432A2D}" type="presParOf" srcId="{D8C7EA81-60CC-4944-B985-98579EE5A3EC}" destId="{A50056F2-47D4-40F6-A29B-699671E1BC8D}" srcOrd="0" destOrd="0" presId="urn:microsoft.com/office/officeart/2008/layout/HorizontalMultiLevelHierarchy#3"/>
    <dgm:cxn modelId="{636542FF-1DA6-4757-B859-32300FC33B55}" type="presParOf" srcId="{A50056F2-47D4-40F6-A29B-699671E1BC8D}" destId="{E9E15C6C-5EE2-4BD1-B4CE-EF7D2CF425FB}" srcOrd="0" destOrd="0" presId="urn:microsoft.com/office/officeart/2008/layout/HorizontalMultiLevelHierarchy#3"/>
    <dgm:cxn modelId="{49CF00C3-DD3E-4175-B17E-02F409FD9AE4}" type="presParOf" srcId="{D8C7EA81-60CC-4944-B985-98579EE5A3EC}" destId="{FD82F4FC-E13F-48A3-865C-74D3F10BCA74}" srcOrd="1" destOrd="0" presId="urn:microsoft.com/office/officeart/2008/layout/HorizontalMultiLevelHierarchy#3"/>
    <dgm:cxn modelId="{AB6B36D5-8E7E-47C3-8BA8-8A18673252D1}" type="presParOf" srcId="{FD82F4FC-E13F-48A3-865C-74D3F10BCA74}" destId="{4ADED238-2D4F-4DCF-8C7E-FB2437287039}" srcOrd="0" destOrd="0" presId="urn:microsoft.com/office/officeart/2008/layout/HorizontalMultiLevelHierarchy#3"/>
    <dgm:cxn modelId="{DCE83D12-B954-4866-90DC-396A3979E5DC}" type="presParOf" srcId="{FD82F4FC-E13F-48A3-865C-74D3F10BCA74}" destId="{9AD348B1-9551-485F-9627-A4926D64F218}" srcOrd="1" destOrd="0" presId="urn:microsoft.com/office/officeart/2008/layout/HorizontalMultiLevelHierarchy#3"/>
    <dgm:cxn modelId="{4DB529EB-CF63-43B1-BE9F-13E2FF771203}" type="presParOf" srcId="{9AD348B1-9551-485F-9627-A4926D64F218}" destId="{5A483DE7-6F86-4943-A5AA-A568E9AC71E3}" srcOrd="0" destOrd="0" presId="urn:microsoft.com/office/officeart/2008/layout/HorizontalMultiLevelHierarchy#3"/>
    <dgm:cxn modelId="{101C24E0-4B9C-4EEF-819A-76CB6AEE01F9}" type="presParOf" srcId="{5A483DE7-6F86-4943-A5AA-A568E9AC71E3}" destId="{528EA08D-ECA6-4456-9AAA-BEF148D98C90}" srcOrd="0" destOrd="0" presId="urn:microsoft.com/office/officeart/2008/layout/HorizontalMultiLevelHierarchy#3"/>
    <dgm:cxn modelId="{A53D26B8-C3A6-489D-A348-D7CB96E9EE0B}" type="presParOf" srcId="{9AD348B1-9551-485F-9627-A4926D64F218}" destId="{0C163C37-0379-40AD-B5DF-2E10A0C031AE}" srcOrd="1" destOrd="0" presId="urn:microsoft.com/office/officeart/2008/layout/HorizontalMultiLevelHierarchy#3"/>
    <dgm:cxn modelId="{17EC8823-2200-4C51-8CF7-604C2A0478BD}" type="presParOf" srcId="{0C163C37-0379-40AD-B5DF-2E10A0C031AE}" destId="{B34B3116-E1FD-409E-A44A-CDFE82C7FE35}" srcOrd="0" destOrd="0" presId="urn:microsoft.com/office/officeart/2008/layout/HorizontalMultiLevelHierarchy#3"/>
    <dgm:cxn modelId="{9883D193-3BE2-42CC-8493-5DD1CF22D080}" type="presParOf" srcId="{0C163C37-0379-40AD-B5DF-2E10A0C031AE}" destId="{23DCB93A-E08A-4D72-8DD0-01D31F632BBC}" srcOrd="1" destOrd="0" presId="urn:microsoft.com/office/officeart/2008/layout/HorizontalMultiLevelHierarchy#3"/>
    <dgm:cxn modelId="{1E7282AF-1AEF-42FD-BBC7-E4904EE71FFB}" type="presParOf" srcId="{9AD348B1-9551-485F-9627-A4926D64F218}" destId="{C0785B9B-D572-463A-9E55-AAD9095665CC}" srcOrd="2" destOrd="0" presId="urn:microsoft.com/office/officeart/2008/layout/HorizontalMultiLevelHierarchy#3"/>
    <dgm:cxn modelId="{EEA6F5FD-F782-48F6-BB40-AADFAE687078}" type="presParOf" srcId="{C0785B9B-D572-463A-9E55-AAD9095665CC}" destId="{9B2CDAF3-1A23-4BC0-B2C1-66425D05F719}" srcOrd="0" destOrd="0" presId="urn:microsoft.com/office/officeart/2008/layout/HorizontalMultiLevelHierarchy#3"/>
    <dgm:cxn modelId="{E07DBFA7-7A6E-4B3D-A0BF-8470EC6E3F44}" type="presParOf" srcId="{9AD348B1-9551-485F-9627-A4926D64F218}" destId="{A4FB23B0-3F6F-4A8F-ACFD-056A6621742D}" srcOrd="3" destOrd="0" presId="urn:microsoft.com/office/officeart/2008/layout/HorizontalMultiLevelHierarchy#3"/>
    <dgm:cxn modelId="{909D4ADB-79E9-4F10-A645-CEED3462FDE2}" type="presParOf" srcId="{A4FB23B0-3F6F-4A8F-ACFD-056A6621742D}" destId="{053E8694-64EF-40F1-A972-6254CC669C1F}" srcOrd="0" destOrd="0" presId="urn:microsoft.com/office/officeart/2008/layout/HorizontalMultiLevelHierarchy#3"/>
    <dgm:cxn modelId="{66DCB9CA-615A-4406-83F8-14310A0DF378}" type="presParOf" srcId="{A4FB23B0-3F6F-4A8F-ACFD-056A6621742D}" destId="{759204B0-EC00-49C8-970B-9E76964C74D3}" srcOrd="1" destOrd="0" presId="urn:microsoft.com/office/officeart/2008/layout/HorizontalMultiLevelHierarchy#3"/>
    <dgm:cxn modelId="{6CB4E07D-B5AC-45B2-9F0B-2BA5B886B2BF}" type="presParOf" srcId="{D8C7EA81-60CC-4944-B985-98579EE5A3EC}" destId="{E81F1BF3-7EFF-4B39-99AE-6B3DE775F5D6}" srcOrd="2" destOrd="0" presId="urn:microsoft.com/office/officeart/2008/layout/HorizontalMultiLevelHierarchy#3"/>
    <dgm:cxn modelId="{F0C61DC2-F0E9-460C-9517-BF7AC4B4BE6D}" type="presParOf" srcId="{E81F1BF3-7EFF-4B39-99AE-6B3DE775F5D6}" destId="{A24C9019-7627-4C27-81B8-EF9C793D2320}" srcOrd="0" destOrd="0" presId="urn:microsoft.com/office/officeart/2008/layout/HorizontalMultiLevelHierarchy#3"/>
    <dgm:cxn modelId="{2CB7A4C5-B524-4C39-8DAD-45E2D36014F8}" type="presParOf" srcId="{D8C7EA81-60CC-4944-B985-98579EE5A3EC}" destId="{AA6F9CA8-63A2-49C9-92AD-2E5DCB0E2023}" srcOrd="3" destOrd="0" presId="urn:microsoft.com/office/officeart/2008/layout/HorizontalMultiLevelHierarchy#3"/>
    <dgm:cxn modelId="{ACDC4C8B-E010-4E06-8B5D-EA0A9A646CF6}" type="presParOf" srcId="{AA6F9CA8-63A2-49C9-92AD-2E5DCB0E2023}" destId="{8F39CF3A-6C2C-49B4-B280-9AFF327D9F42}" srcOrd="0" destOrd="0" presId="urn:microsoft.com/office/officeart/2008/layout/HorizontalMultiLevelHierarchy#3"/>
    <dgm:cxn modelId="{D5EAA976-8941-45AC-A6F9-D1EAB8440633}" type="presParOf" srcId="{AA6F9CA8-63A2-49C9-92AD-2E5DCB0E2023}" destId="{38BA7ECB-EF23-48F8-A37E-D35068CA1295}" srcOrd="1" destOrd="0" presId="urn:microsoft.com/office/officeart/2008/layout/HorizontalMultiLevelHierarchy#3"/>
    <dgm:cxn modelId="{CDE28493-2120-4AB6-ACC7-D84D04E8F140}" type="presParOf" srcId="{38BA7ECB-EF23-48F8-A37E-D35068CA1295}" destId="{1507D9EE-2D9E-4C8A-B5AB-8A4DA0624E83}" srcOrd="0" destOrd="0" presId="urn:microsoft.com/office/officeart/2008/layout/HorizontalMultiLevelHierarchy#3"/>
    <dgm:cxn modelId="{0D46EBB3-D19D-4433-B0F3-50677D3C5E00}" type="presParOf" srcId="{1507D9EE-2D9E-4C8A-B5AB-8A4DA0624E83}" destId="{88F03BC2-57D4-4C3B-AA04-D48FCC05B214}" srcOrd="0" destOrd="0" presId="urn:microsoft.com/office/officeart/2008/layout/HorizontalMultiLevelHierarchy#3"/>
    <dgm:cxn modelId="{1149DD16-D60A-4F24-ABB9-356A69AE001D}" type="presParOf" srcId="{38BA7ECB-EF23-48F8-A37E-D35068CA1295}" destId="{E053D489-738C-4B0F-972B-0E5E008344ED}" srcOrd="1" destOrd="0" presId="urn:microsoft.com/office/officeart/2008/layout/HorizontalMultiLevelHierarchy#3"/>
    <dgm:cxn modelId="{79E5F532-486E-48C5-927E-26EF4BE46A68}" type="presParOf" srcId="{E053D489-738C-4B0F-972B-0E5E008344ED}" destId="{85201530-A835-43B7-BA1A-A791CBB01F95}" srcOrd="0" destOrd="0" presId="urn:microsoft.com/office/officeart/2008/layout/HorizontalMultiLevelHierarchy#3"/>
    <dgm:cxn modelId="{C3C47CCF-858C-400D-AAD5-1AB7CE851C97}" type="presParOf" srcId="{E053D489-738C-4B0F-972B-0E5E008344ED}" destId="{C8A4BB21-7FDD-4C52-8C8D-D6801FE79B0E}" srcOrd="1" destOrd="0" presId="urn:microsoft.com/office/officeart/2008/layout/HorizontalMultiLevelHierarchy#3"/>
    <dgm:cxn modelId="{13D52F60-5875-40B0-BD88-0F00B0FD6040}" type="presParOf" srcId="{38BA7ECB-EF23-48F8-A37E-D35068CA1295}" destId="{F642076E-C4AE-4608-8922-53365D9E3E3A}" srcOrd="2" destOrd="0" presId="urn:microsoft.com/office/officeart/2008/layout/HorizontalMultiLevelHierarchy#3"/>
    <dgm:cxn modelId="{B7CD446D-C985-4F13-B513-73C675796000}" type="presParOf" srcId="{F642076E-C4AE-4608-8922-53365D9E3E3A}" destId="{17E9B118-9F60-4F64-B1C7-B0DD8F292D25}" srcOrd="0" destOrd="0" presId="urn:microsoft.com/office/officeart/2008/layout/HorizontalMultiLevelHierarchy#3"/>
    <dgm:cxn modelId="{8E3BF991-DCC5-474F-8C68-CE2476E714FB}" type="presParOf" srcId="{38BA7ECB-EF23-48F8-A37E-D35068CA1295}" destId="{BFB16643-2E07-4EEA-A802-0598FBE23521}" srcOrd="3" destOrd="0" presId="urn:microsoft.com/office/officeart/2008/layout/HorizontalMultiLevelHierarchy#3"/>
    <dgm:cxn modelId="{8B2C501B-5AB4-413D-B012-98796D6006BD}" type="presParOf" srcId="{BFB16643-2E07-4EEA-A802-0598FBE23521}" destId="{824517C8-FAA2-4185-AE17-F16F799CA658}" srcOrd="0" destOrd="0" presId="urn:microsoft.com/office/officeart/2008/layout/HorizontalMultiLevelHierarchy#3"/>
    <dgm:cxn modelId="{2E5F9137-34C7-4CAE-9689-96D18DE97021}" type="presParOf" srcId="{BFB16643-2E07-4EEA-A802-0598FBE23521}" destId="{4D5D790E-B757-4D22-A7D6-483DA6828986}" srcOrd="1" destOrd="0" presId="urn:microsoft.com/office/officeart/2008/layout/HorizontalMultiLevelHierarchy#3"/>
    <dgm:cxn modelId="{332E4219-1D8B-408E-BF9C-CA4DCB5EA64F}" type="presParOf" srcId="{38BA7ECB-EF23-48F8-A37E-D35068CA1295}" destId="{106B2586-F120-4737-8059-60A558675E0D}" srcOrd="4" destOrd="0" presId="urn:microsoft.com/office/officeart/2008/layout/HorizontalMultiLevelHierarchy#3"/>
    <dgm:cxn modelId="{0F64666E-83A9-47CF-82FE-6C53B92D1E44}" type="presParOf" srcId="{106B2586-F120-4737-8059-60A558675E0D}" destId="{62F86211-15AA-4785-BBF9-43D5B2EDC54A}" srcOrd="0" destOrd="0" presId="urn:microsoft.com/office/officeart/2008/layout/HorizontalMultiLevelHierarchy#3"/>
    <dgm:cxn modelId="{9C72BEDF-C84A-4357-8E20-B886759D02C7}" type="presParOf" srcId="{38BA7ECB-EF23-48F8-A37E-D35068CA1295}" destId="{F482297E-69F5-4336-918A-BD1DB917D231}" srcOrd="5" destOrd="0" presId="urn:microsoft.com/office/officeart/2008/layout/HorizontalMultiLevelHierarchy#3"/>
    <dgm:cxn modelId="{8F9F4378-A61B-46B7-A51F-2DA5B071239F}" type="presParOf" srcId="{F482297E-69F5-4336-918A-BD1DB917D231}" destId="{8B355B72-FC58-4407-BD3D-040453F15816}" srcOrd="0" destOrd="0" presId="urn:microsoft.com/office/officeart/2008/layout/HorizontalMultiLevelHierarchy#3"/>
    <dgm:cxn modelId="{4E167BD3-D9AC-4188-9382-FFB4E243B767}" type="presParOf" srcId="{F482297E-69F5-4336-918A-BD1DB917D231}" destId="{5DF438E9-014A-48CE-A5E0-91D720035B0F}" srcOrd="1" destOrd="0" presId="urn:microsoft.com/office/officeart/2008/layout/HorizontalMultiLevelHierarchy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6B2586-F120-4737-8059-60A558675E0D}">
      <dsp:nvSpPr>
        <dsp:cNvPr id="0" name=""/>
        <dsp:cNvSpPr/>
      </dsp:nvSpPr>
      <dsp:spPr>
        <a:xfrm>
          <a:off x="2449521" y="2146557"/>
          <a:ext cx="324738" cy="6187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2369" y="0"/>
              </a:lnTo>
              <a:lnTo>
                <a:pt x="162369" y="618784"/>
              </a:lnTo>
              <a:lnTo>
                <a:pt x="324738" y="618784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94420" y="2438478"/>
        <a:ext cx="34940" cy="34940"/>
      </dsp:txXfrm>
    </dsp:sp>
    <dsp:sp modelId="{F642076E-C4AE-4608-8922-53365D9E3E3A}">
      <dsp:nvSpPr>
        <dsp:cNvPr id="0" name=""/>
        <dsp:cNvSpPr/>
      </dsp:nvSpPr>
      <dsp:spPr>
        <a:xfrm>
          <a:off x="2449521" y="2100837"/>
          <a:ext cx="3247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24738" y="4572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603772" y="2138438"/>
        <a:ext cx="16236" cy="16236"/>
      </dsp:txXfrm>
    </dsp:sp>
    <dsp:sp modelId="{1507D9EE-2D9E-4C8A-B5AB-8A4DA0624E83}">
      <dsp:nvSpPr>
        <dsp:cNvPr id="0" name=""/>
        <dsp:cNvSpPr/>
      </dsp:nvSpPr>
      <dsp:spPr>
        <a:xfrm>
          <a:off x="2449521" y="1527772"/>
          <a:ext cx="324738" cy="618784"/>
        </a:xfrm>
        <a:custGeom>
          <a:avLst/>
          <a:gdLst/>
          <a:ahLst/>
          <a:cxnLst/>
          <a:rect l="0" t="0" r="0" b="0"/>
          <a:pathLst>
            <a:path>
              <a:moveTo>
                <a:pt x="0" y="618784"/>
              </a:moveTo>
              <a:lnTo>
                <a:pt x="162369" y="618784"/>
              </a:lnTo>
              <a:lnTo>
                <a:pt x="162369" y="0"/>
              </a:lnTo>
              <a:lnTo>
                <a:pt x="324738" y="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594420" y="1819694"/>
        <a:ext cx="34940" cy="34940"/>
      </dsp:txXfrm>
    </dsp:sp>
    <dsp:sp modelId="{E81F1BF3-7EFF-4B39-99AE-6B3DE775F5D6}">
      <dsp:nvSpPr>
        <dsp:cNvPr id="0" name=""/>
        <dsp:cNvSpPr/>
      </dsp:nvSpPr>
      <dsp:spPr>
        <a:xfrm>
          <a:off x="501093" y="1373076"/>
          <a:ext cx="324738" cy="7734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2369" y="0"/>
              </a:lnTo>
              <a:lnTo>
                <a:pt x="162369" y="773480"/>
              </a:lnTo>
              <a:lnTo>
                <a:pt x="324738" y="77348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42490" y="1738844"/>
        <a:ext cx="41944" cy="41944"/>
      </dsp:txXfrm>
    </dsp:sp>
    <dsp:sp modelId="{C0785B9B-D572-463A-9E55-AAD9095665CC}">
      <dsp:nvSpPr>
        <dsp:cNvPr id="0" name=""/>
        <dsp:cNvSpPr/>
      </dsp:nvSpPr>
      <dsp:spPr>
        <a:xfrm>
          <a:off x="3251219" y="599595"/>
          <a:ext cx="324738" cy="3093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2369" y="0"/>
              </a:lnTo>
              <a:lnTo>
                <a:pt x="162369" y="309392"/>
              </a:lnTo>
              <a:lnTo>
                <a:pt x="324738" y="309392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402374" y="743078"/>
        <a:ext cx="22426" cy="22426"/>
      </dsp:txXfrm>
    </dsp:sp>
    <dsp:sp modelId="{5A483DE7-6F86-4943-A5AA-A568E9AC71E3}">
      <dsp:nvSpPr>
        <dsp:cNvPr id="0" name=""/>
        <dsp:cNvSpPr/>
      </dsp:nvSpPr>
      <dsp:spPr>
        <a:xfrm>
          <a:off x="3251219" y="290203"/>
          <a:ext cx="324738" cy="309392"/>
        </a:xfrm>
        <a:custGeom>
          <a:avLst/>
          <a:gdLst/>
          <a:ahLst/>
          <a:cxnLst/>
          <a:rect l="0" t="0" r="0" b="0"/>
          <a:pathLst>
            <a:path>
              <a:moveTo>
                <a:pt x="0" y="309392"/>
              </a:moveTo>
              <a:lnTo>
                <a:pt x="162369" y="309392"/>
              </a:lnTo>
              <a:lnTo>
                <a:pt x="162369" y="0"/>
              </a:lnTo>
              <a:lnTo>
                <a:pt x="324738" y="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3402374" y="433686"/>
        <a:ext cx="22426" cy="22426"/>
      </dsp:txXfrm>
    </dsp:sp>
    <dsp:sp modelId="{A50056F2-47D4-40F6-A29B-699671E1BC8D}">
      <dsp:nvSpPr>
        <dsp:cNvPr id="0" name=""/>
        <dsp:cNvSpPr/>
      </dsp:nvSpPr>
      <dsp:spPr>
        <a:xfrm>
          <a:off x="501093" y="599595"/>
          <a:ext cx="324738" cy="773480"/>
        </a:xfrm>
        <a:custGeom>
          <a:avLst/>
          <a:gdLst/>
          <a:ahLst/>
          <a:cxnLst/>
          <a:rect l="0" t="0" r="0" b="0"/>
          <a:pathLst>
            <a:path>
              <a:moveTo>
                <a:pt x="0" y="773480"/>
              </a:moveTo>
              <a:lnTo>
                <a:pt x="162369" y="773480"/>
              </a:lnTo>
              <a:lnTo>
                <a:pt x="162369" y="0"/>
              </a:lnTo>
              <a:lnTo>
                <a:pt x="324738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642490" y="965363"/>
        <a:ext cx="41944" cy="41944"/>
      </dsp:txXfrm>
    </dsp:sp>
    <dsp:sp modelId="{CFF3FCD1-3C31-4F5E-A129-EA219D40D5A7}">
      <dsp:nvSpPr>
        <dsp:cNvPr id="0" name=""/>
        <dsp:cNvSpPr/>
      </dsp:nvSpPr>
      <dsp:spPr>
        <a:xfrm rot="16200000">
          <a:off x="-1049124" y="1125562"/>
          <a:ext cx="2605408" cy="4950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smtClean="0">
              <a:latin typeface="微软雅黑" panose="020B0503020204020204" charset="-122"/>
              <a:ea typeface="微软雅黑" panose="020B0503020204020204" charset="-122"/>
            </a:rPr>
            <a:t>欧姆定律</a:t>
          </a:r>
          <a:endParaRPr lang="zh-CN" altLang="en-US" sz="2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-1049124" y="1125562"/>
        <a:ext cx="2605408" cy="495027"/>
      </dsp:txXfrm>
    </dsp:sp>
    <dsp:sp modelId="{4ADED238-2D4F-4DCF-8C7E-FB2437287039}">
      <dsp:nvSpPr>
        <dsp:cNvPr id="0" name=""/>
        <dsp:cNvSpPr/>
      </dsp:nvSpPr>
      <dsp:spPr>
        <a:xfrm>
          <a:off x="825831" y="352081"/>
          <a:ext cx="2425387" cy="4950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anose="020B0503020204020204" charset="-122"/>
              <a:ea typeface="微软雅黑" panose="020B0503020204020204" charset="-122"/>
            </a:rPr>
            <a:t>电流与电压、电阻的关系</a:t>
          </a:r>
          <a:endParaRPr lang="zh-CN" altLang="en-US" sz="16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825831" y="352081"/>
        <a:ext cx="2425387" cy="495027"/>
      </dsp:txXfrm>
    </dsp:sp>
    <dsp:sp modelId="{B34B3116-E1FD-409E-A44A-CDFE82C7FE35}">
      <dsp:nvSpPr>
        <dsp:cNvPr id="0" name=""/>
        <dsp:cNvSpPr/>
      </dsp:nvSpPr>
      <dsp:spPr>
        <a:xfrm>
          <a:off x="3575957" y="42689"/>
          <a:ext cx="2495937" cy="4950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>
              <a:latin typeface="微软雅黑" panose="020B0503020204020204" charset="-122"/>
              <a:ea typeface="微软雅黑" panose="020B0503020204020204" charset="-122"/>
            </a:rPr>
            <a:t>电阻一定，电流与电压成正比</a:t>
          </a:r>
          <a:endParaRPr lang="zh-CN" altLang="en-US" sz="14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3575957" y="42689"/>
        <a:ext cx="2495937" cy="495027"/>
      </dsp:txXfrm>
    </dsp:sp>
    <dsp:sp modelId="{053E8694-64EF-40F1-A972-6254CC669C1F}">
      <dsp:nvSpPr>
        <dsp:cNvPr id="0" name=""/>
        <dsp:cNvSpPr/>
      </dsp:nvSpPr>
      <dsp:spPr>
        <a:xfrm>
          <a:off x="3575957" y="661474"/>
          <a:ext cx="2947047" cy="4950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anose="020B0503020204020204" charset="-122"/>
              <a:ea typeface="微软雅黑" panose="020B0503020204020204" charset="-122"/>
            </a:rPr>
            <a:t>电压一定，电流与电阻成反比</a:t>
          </a:r>
          <a:endParaRPr lang="zh-CN" altLang="en-US" sz="16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3575957" y="661474"/>
        <a:ext cx="2947047" cy="495027"/>
      </dsp:txXfrm>
    </dsp:sp>
    <dsp:sp modelId="{8F39CF3A-6C2C-49B4-B280-9AFF327D9F42}">
      <dsp:nvSpPr>
        <dsp:cNvPr id="0" name=""/>
        <dsp:cNvSpPr/>
      </dsp:nvSpPr>
      <dsp:spPr>
        <a:xfrm>
          <a:off x="825831" y="1899043"/>
          <a:ext cx="1623690" cy="4950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微软雅黑" panose="020B0503020204020204" charset="-122"/>
              <a:ea typeface="微软雅黑" panose="020B0503020204020204" charset="-122"/>
            </a:rPr>
            <a:t>欧姆定律</a:t>
          </a:r>
          <a:endParaRPr lang="zh-CN" altLang="en-US" sz="20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825831" y="1899043"/>
        <a:ext cx="1623690" cy="495027"/>
      </dsp:txXfrm>
    </dsp:sp>
    <dsp:sp modelId="{85201530-A835-43B7-BA1A-A791CBB01F95}">
      <dsp:nvSpPr>
        <dsp:cNvPr id="0" name=""/>
        <dsp:cNvSpPr/>
      </dsp:nvSpPr>
      <dsp:spPr>
        <a:xfrm>
          <a:off x="2774260" y="1280258"/>
          <a:ext cx="2726257" cy="4950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>
              <a:latin typeface="微软雅黑" panose="020B0503020204020204" charset="-122"/>
              <a:ea typeface="微软雅黑" panose="020B0503020204020204" charset="-122"/>
            </a:rPr>
            <a:t>欧姆定律的内容</a:t>
          </a:r>
          <a:endParaRPr lang="zh-CN" altLang="en-US" sz="16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2774260" y="1280258"/>
        <a:ext cx="2726257" cy="495027"/>
      </dsp:txXfrm>
    </dsp:sp>
    <dsp:sp modelId="{824517C8-FAA2-4185-AE17-F16F799CA658}">
      <dsp:nvSpPr>
        <dsp:cNvPr id="0" name=""/>
        <dsp:cNvSpPr/>
      </dsp:nvSpPr>
      <dsp:spPr>
        <a:xfrm>
          <a:off x="2774260" y="1899043"/>
          <a:ext cx="2585889" cy="4950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公式：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I=U/R</a:t>
          </a:r>
          <a:endParaRPr lang="zh-CN" altLang="en-US" sz="2000" kern="12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2774260" y="1899043"/>
        <a:ext cx="2585889" cy="495027"/>
      </dsp:txXfrm>
    </dsp:sp>
    <dsp:sp modelId="{8B355B72-FC58-4407-BD3D-040453F15816}">
      <dsp:nvSpPr>
        <dsp:cNvPr id="0" name=""/>
        <dsp:cNvSpPr/>
      </dsp:nvSpPr>
      <dsp:spPr>
        <a:xfrm>
          <a:off x="2774260" y="2517827"/>
          <a:ext cx="3117404" cy="4950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单位：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U-V</a:t>
          </a:r>
          <a:r>
            <a:rPr lang="zh-CN" altLang="en-US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；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R-Ω</a:t>
          </a:r>
          <a:r>
            <a:rPr lang="zh-CN" altLang="en-US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；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I-A</a:t>
          </a:r>
          <a:endParaRPr lang="zh-CN" altLang="en-US" sz="2000" kern="1200"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</a:endParaRPr>
        </a:p>
      </dsp:txBody>
      <dsp:txXfrm>
        <a:off x="2774260" y="2517827"/>
        <a:ext cx="3117404" cy="4950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#3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1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"/>
          <p:cNvSpPr/>
          <p:nvPr/>
        </p:nvSpPr>
        <p:spPr>
          <a:xfrm>
            <a:off x="872618" y="987574"/>
            <a:ext cx="4086396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沪粤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方正细倩简体" pitchFamily="65" charset="-122"/>
              <a:ea typeface="方正细倩简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122" y="209304"/>
            <a:ext cx="1530566" cy="307775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隶书" pitchFamily="49" charset="-122"/>
                <a:ea typeface="隶书" pitchFamily="49" charset="-122"/>
                <a:cs typeface="微软雅黑" panose="020B0503020204020204" charset="-122"/>
                <a:sym typeface="微软雅黑" panose="020B0503020204020204" charset="-122"/>
              </a:rPr>
              <a:t>同步课堂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隶书" pitchFamily="49" charset="-122"/>
              <a:ea typeface="隶书" pitchFamily="49" charset="-122"/>
              <a:cs typeface="微软雅黑" panose="020B0503020204020204" charset="-122"/>
              <a:sym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74807"/>
            <a:ext cx="3651870" cy="36518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55576" y="2355726"/>
            <a:ext cx="4520789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lvl="0"/>
            <a:r>
              <a:rPr lang="en-US" altLang="zh-CN" sz="6000" baseline="-2500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14.2 </a:t>
            </a:r>
            <a:r>
              <a:rPr lang="zh-CN" altLang="zh-CN" sz="60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探</a:t>
            </a:r>
            <a:r>
              <a:rPr lang="zh-CN" altLang="zh-CN" sz="60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究欧姆定</a:t>
            </a:r>
            <a:r>
              <a:rPr lang="zh-CN" altLang="zh-CN" sz="60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律</a:t>
            </a:r>
            <a:endParaRPr lang="zh-CN" altLang="zh-CN" sz="6000" baseline="-25000" dirty="0">
              <a:solidFill>
                <a:srgbClr val="FF0000"/>
              </a:solidFill>
              <a:latin typeface="汉真广标" pitchFamily="49" charset="-122"/>
              <a:ea typeface="汉真广标" pitchFamily="49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18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/>
          <p:nvPr/>
        </p:nvSpPr>
        <p:spPr>
          <a:xfrm>
            <a:off x="167006" y="269270"/>
            <a:ext cx="8101013" cy="12018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在电路中如何改变电阻，选用什么器材？怎么操作？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　　如何使电阻两端电压不变，如何控制其不变？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　　滑动变阻器在实验中起到什么作用？</a:t>
            </a:r>
          </a:p>
        </p:txBody>
      </p:sp>
      <p:sp>
        <p:nvSpPr>
          <p:cNvPr id="18436" name="Rectangle 4"/>
          <p:cNvSpPr/>
          <p:nvPr/>
        </p:nvSpPr>
        <p:spPr>
          <a:xfrm>
            <a:off x="548641" y="1561193"/>
            <a:ext cx="1655763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进行实验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7170" name="ShockwaveFlash2" r:id="rId2" imgW="5589905" imgH="3488690"/>
        </mc:Choice>
        <mc:Fallback>
          <p:control name="ShockwaveFlash2" r:id="rId2" imgW="5589905" imgH="3488690">
            <p:pic>
              <p:nvPicPr>
                <p:cNvPr id="0" name="ShockwaveFlash2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24225" y="1646238"/>
                  <a:ext cx="5591175" cy="34972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350879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/>
          <p:nvPr/>
        </p:nvSpPr>
        <p:spPr>
          <a:xfrm>
            <a:off x="193676" y="310329"/>
            <a:ext cx="1655763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记录数据</a:t>
            </a:r>
          </a:p>
        </p:txBody>
      </p:sp>
      <p:graphicFrame>
        <p:nvGraphicFramePr>
          <p:cNvPr id="79993" name="Group 12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3676" y="1902076"/>
          <a:ext cx="4349115" cy="1958095"/>
        </p:xfrm>
        <a:graphic>
          <a:graphicData uri="http://schemas.openxmlformats.org/drawingml/2006/table">
            <a:tbl>
              <a:tblPr/>
              <a:tblGrid>
                <a:gridCol w="1278255"/>
                <a:gridCol w="721995"/>
                <a:gridCol w="833755"/>
                <a:gridCol w="778510"/>
                <a:gridCol w="736600"/>
              </a:tblGrid>
              <a:tr h="56654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endParaRPr kumimoji="0" lang="zh-CN" altLang="en-US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V</a:t>
                      </a: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8249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/Ω</a:t>
                      </a: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54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35" name="AutoShape 82"/>
          <p:cNvSpPr/>
          <p:nvPr/>
        </p:nvSpPr>
        <p:spPr>
          <a:xfrm rot="19680000" flipH="1" flipV="1">
            <a:off x="230506" y="4272989"/>
            <a:ext cx="1395413" cy="541086"/>
          </a:xfrm>
          <a:prstGeom prst="wedgeRoundRectCallout">
            <a:avLst>
              <a:gd name="adj1" fmla="val -65134"/>
              <a:gd name="adj2" fmla="val 201468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lstStyle/>
          <a:p>
            <a:pPr algn="ctr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自变量</a:t>
            </a:r>
          </a:p>
        </p:txBody>
      </p:sp>
      <p:sp>
        <p:nvSpPr>
          <p:cNvPr id="17436" name="AutoShape 83"/>
          <p:cNvSpPr/>
          <p:nvPr/>
        </p:nvSpPr>
        <p:spPr>
          <a:xfrm flipH="1" flipV="1">
            <a:off x="2245679" y="4240205"/>
            <a:ext cx="1373187" cy="541086"/>
          </a:xfrm>
          <a:prstGeom prst="wedgeRoundRectCallout">
            <a:avLst>
              <a:gd name="adj1" fmla="val 101676"/>
              <a:gd name="adj2" fmla="val 145292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lstStyle/>
          <a:p>
            <a:pPr algn="ctr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因变量</a:t>
            </a:r>
          </a:p>
        </p:txBody>
      </p:sp>
      <p:sp>
        <p:nvSpPr>
          <p:cNvPr id="79956" name="AutoShape 84"/>
          <p:cNvSpPr/>
          <p:nvPr/>
        </p:nvSpPr>
        <p:spPr>
          <a:xfrm flipH="1">
            <a:off x="1444943" y="1133098"/>
            <a:ext cx="1846262" cy="541086"/>
          </a:xfrm>
          <a:prstGeom prst="wedgeRoundRectCallout">
            <a:avLst>
              <a:gd name="adj1" fmla="val 65046"/>
              <a:gd name="adj2" fmla="val 142056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控制变量</a:t>
            </a:r>
          </a:p>
        </p:txBody>
      </p:sp>
      <p:sp>
        <p:nvSpPr>
          <p:cNvPr id="79994" name="Text Box 122"/>
          <p:cNvSpPr txBox="1"/>
          <p:nvPr/>
        </p:nvSpPr>
        <p:spPr>
          <a:xfrm>
            <a:off x="1541463" y="3301262"/>
            <a:ext cx="30022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1        0.5     0.4     0.25</a:t>
            </a:r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588247"/>
            <a:ext cx="4495800" cy="297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670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5" grpId="0" animBg="1"/>
      <p:bldP spid="17436" grpId="0" animBg="1"/>
      <p:bldP spid="79956" grpId="0" animBg="1"/>
      <p:bldP spid="799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69596" y="397858"/>
            <a:ext cx="1589405" cy="462788"/>
            <a:chOff x="496827" y="22198"/>
            <a:chExt cx="1200192" cy="1702102"/>
          </a:xfrm>
        </p:grpSpPr>
        <p:sp>
          <p:nvSpPr>
            <p:cNvPr id="9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200192" cy="16974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400" b="1" kern="120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归纳小结</a:t>
              </a: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21508" name="Rectangle 5"/>
          <p:cNvSpPr/>
          <p:nvPr/>
        </p:nvSpPr>
        <p:spPr>
          <a:xfrm>
            <a:off x="468631" y="1545596"/>
            <a:ext cx="8207375" cy="7205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当导体的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电压一定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时，通过导体的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电流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跟导体的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电阻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成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反比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97977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5532" y="312393"/>
            <a:ext cx="2246767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mtClean="0"/>
              <a:t>三、</a:t>
            </a:r>
            <a:r>
              <a:rPr lang="zh-CN" altLang="en-US" smtClean="0">
                <a:sym typeface="宋体" panose="02010600030101010101" pitchFamily="2" charset="-122"/>
              </a:rPr>
              <a:t>欧姆定律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16230" y="946583"/>
            <a:ext cx="2284730" cy="480273"/>
            <a:chOff x="416910" y="22198"/>
            <a:chExt cx="786531" cy="1587171"/>
          </a:xfrm>
        </p:grpSpPr>
        <p:sp>
          <p:nvSpPr>
            <p:cNvPr id="5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496828" y="22198"/>
              <a:ext cx="611759" cy="152518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观察与思考</a:t>
              </a:r>
            </a:p>
          </p:txBody>
        </p:sp>
      </p:grpSp>
      <p:sp>
        <p:nvSpPr>
          <p:cNvPr id="3" name="Text Box 16"/>
          <p:cNvSpPr txBox="1"/>
          <p:nvPr/>
        </p:nvSpPr>
        <p:spPr>
          <a:xfrm>
            <a:off x="316230" y="2060584"/>
            <a:ext cx="5761038" cy="8319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导体中的电流，跟导体两端的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成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正比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，跟导体的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电阻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成反比。</a:t>
            </a:r>
          </a:p>
        </p:txBody>
      </p:sp>
      <p:sp>
        <p:nvSpPr>
          <p:cNvPr id="7180" name="Rectangle 17"/>
          <p:cNvSpPr/>
          <p:nvPr/>
        </p:nvSpPr>
        <p:spPr>
          <a:xfrm>
            <a:off x="316230" y="1528728"/>
            <a:ext cx="2901756" cy="5355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欧姆定律的内容：</a:t>
            </a:r>
          </a:p>
        </p:txBody>
      </p:sp>
      <p:sp>
        <p:nvSpPr>
          <p:cNvPr id="37906" name="Text Box 18"/>
          <p:cNvSpPr txBox="1"/>
          <p:nvPr/>
        </p:nvSpPr>
        <p:spPr>
          <a:xfrm>
            <a:off x="355600" y="2892265"/>
            <a:ext cx="5400675" cy="53535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欧姆定律的数学表达式：</a:t>
            </a:r>
            <a:r>
              <a:rPr lang="zh-CN" altLang="en-US" sz="240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endParaRPr lang="en-US" altLang="zh-CN" sz="2400">
              <a:solidFill>
                <a:srgbClr val="006666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7907" name="AutoShape 19"/>
          <p:cNvSpPr/>
          <p:nvPr/>
        </p:nvSpPr>
        <p:spPr>
          <a:xfrm>
            <a:off x="4932364" y="3469953"/>
            <a:ext cx="1189037" cy="504484"/>
          </a:xfrm>
          <a:prstGeom prst="wedgeRoundRectCallout">
            <a:avLst>
              <a:gd name="adj1" fmla="val -87519"/>
              <a:gd name="adj2" fmla="val 38014"/>
              <a:gd name="adj3" fmla="val 16667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电压</a:t>
            </a:r>
          </a:p>
        </p:txBody>
      </p:sp>
      <p:sp>
        <p:nvSpPr>
          <p:cNvPr id="37908" name="AutoShape 20"/>
          <p:cNvSpPr/>
          <p:nvPr/>
        </p:nvSpPr>
        <p:spPr>
          <a:xfrm>
            <a:off x="4464050" y="4625330"/>
            <a:ext cx="1258888" cy="504484"/>
          </a:xfrm>
          <a:prstGeom prst="wedgeRoundRectCallout">
            <a:avLst>
              <a:gd name="adj1" fmla="val -46722"/>
              <a:gd name="adj2" fmla="val -90694"/>
              <a:gd name="adj3" fmla="val 16667"/>
            </a:avLst>
          </a:prstGeom>
          <a:noFill/>
          <a:ln w="2857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电阻</a:t>
            </a:r>
          </a:p>
        </p:txBody>
      </p:sp>
      <p:sp>
        <p:nvSpPr>
          <p:cNvPr id="37909" name="AutoShape 21"/>
          <p:cNvSpPr/>
          <p:nvPr/>
        </p:nvSpPr>
        <p:spPr>
          <a:xfrm>
            <a:off x="2016125" y="3578170"/>
            <a:ext cx="1258888" cy="504484"/>
          </a:xfrm>
          <a:prstGeom prst="wedgeRoundRectCallout">
            <a:avLst>
              <a:gd name="adj1" fmla="val 60972"/>
              <a:gd name="adj2" fmla="val 64194"/>
              <a:gd name="adj3" fmla="val 16667"/>
            </a:avLst>
          </a:prstGeom>
          <a:noFill/>
          <a:ln w="2857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电流</a:t>
            </a:r>
          </a:p>
        </p:txBody>
      </p:sp>
      <p:grpSp>
        <p:nvGrpSpPr>
          <p:cNvPr id="8" name="Group 22"/>
          <p:cNvGrpSpPr/>
          <p:nvPr/>
        </p:nvGrpSpPr>
        <p:grpSpPr>
          <a:xfrm>
            <a:off x="3492500" y="3613181"/>
            <a:ext cx="1079500" cy="948492"/>
            <a:chOff x="0" y="0"/>
            <a:chExt cx="680" cy="596"/>
          </a:xfrm>
        </p:grpSpPr>
        <p:sp>
          <p:nvSpPr>
            <p:cNvPr id="7186" name="Rectangle 23"/>
            <p:cNvSpPr/>
            <p:nvPr/>
          </p:nvSpPr>
          <p:spPr>
            <a:xfrm>
              <a:off x="0" y="136"/>
              <a:ext cx="6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 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</a:p>
          </p:txBody>
        </p:sp>
        <p:sp>
          <p:nvSpPr>
            <p:cNvPr id="7187" name="Rectangle 24"/>
            <p:cNvSpPr/>
            <p:nvPr/>
          </p:nvSpPr>
          <p:spPr>
            <a:xfrm>
              <a:off x="385" y="0"/>
              <a:ext cx="278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</a:p>
            <a:p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7188" name="Line 25"/>
            <p:cNvSpPr/>
            <p:nvPr/>
          </p:nvSpPr>
          <p:spPr>
            <a:xfrm>
              <a:off x="385" y="295"/>
              <a:ext cx="273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37914" name="Rectangle 26"/>
          <p:cNvSpPr/>
          <p:nvPr/>
        </p:nvSpPr>
        <p:spPr>
          <a:xfrm>
            <a:off x="6443664" y="3609045"/>
            <a:ext cx="2339975" cy="831999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欧姆（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1787-1854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</a:p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德国物理学家 </a:t>
            </a:r>
          </a:p>
        </p:txBody>
      </p:sp>
      <p:pic>
        <p:nvPicPr>
          <p:cNvPr id="37915" name="Picture 27" descr="14-图片-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0986" y="832955"/>
            <a:ext cx="2005013" cy="270702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21871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906" grpId="0"/>
      <p:bldP spid="37907" grpId="0" animBg="1"/>
      <p:bldP spid="37908" grpId="0" animBg="1"/>
      <p:bldP spid="37909" grpId="0" animBg="1"/>
      <p:bldP spid="379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7"/>
          <p:cNvSpPr/>
          <p:nvPr/>
        </p:nvSpPr>
        <p:spPr>
          <a:xfrm>
            <a:off x="595949" y="278501"/>
            <a:ext cx="536396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公式中使用国际单位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（单位要统一）</a:t>
            </a:r>
          </a:p>
        </p:txBody>
      </p:sp>
      <p:sp>
        <p:nvSpPr>
          <p:cNvPr id="67592" name="Text Box 8"/>
          <p:cNvSpPr txBox="1"/>
          <p:nvPr/>
        </p:nvSpPr>
        <p:spPr>
          <a:xfrm>
            <a:off x="1690688" y="795715"/>
            <a:ext cx="2881312" cy="175757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电压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的单位：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       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电阻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的单位：</a:t>
            </a:r>
            <a:r>
              <a:rPr lang="el-GR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Ω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 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的单位： 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lang="el-GR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594" name="Rectangle 10"/>
          <p:cNvSpPr/>
          <p:nvPr/>
        </p:nvSpPr>
        <p:spPr>
          <a:xfrm>
            <a:off x="449899" y="2553290"/>
            <a:ext cx="7991475" cy="8319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：欧姆定律反映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同一时刻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同一段电路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</a:t>
            </a:r>
            <a:r>
              <a:rPr lang="zh-CN" altLang="en-US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之间的关系。</a:t>
            </a:r>
          </a:p>
        </p:txBody>
      </p:sp>
      <p:sp>
        <p:nvSpPr>
          <p:cNvPr id="9220" name="Rectangle 9"/>
          <p:cNvSpPr/>
          <p:nvPr/>
        </p:nvSpPr>
        <p:spPr>
          <a:xfrm>
            <a:off x="595949" y="3384971"/>
            <a:ext cx="167065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变形公式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Wingdings" panose="05000000000000000000" pitchFamily="2" charset="2"/>
            </a:endParaRPr>
          </a:p>
        </p:txBody>
      </p:sp>
      <p:graphicFrame>
        <p:nvGraphicFramePr>
          <p:cNvPr id="9221" name="Object 10"/>
          <p:cNvGraphicFramePr>
            <a:graphicFrameLocks noChangeAspect="1"/>
          </p:cNvGraphicFramePr>
          <p:nvPr/>
        </p:nvGraphicFramePr>
        <p:xfrm>
          <a:off x="2815591" y="3324178"/>
          <a:ext cx="1008063" cy="950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r:id="rId3" imgW="419100" imgH="393700" progId="Equation.3">
                  <p:embed/>
                </p:oleObj>
              </mc:Choice>
              <mc:Fallback>
                <p:oleObj r:id="rId3" imgW="4191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5591" y="3324178"/>
                        <a:ext cx="1008063" cy="95008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7" name="Object 11"/>
          <p:cNvGraphicFramePr>
            <a:graphicFrameLocks noChangeAspect="1"/>
          </p:cNvGraphicFramePr>
          <p:nvPr/>
        </p:nvGraphicFramePr>
        <p:xfrm>
          <a:off x="4404044" y="3323861"/>
          <a:ext cx="1069975" cy="950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r:id="rId5" imgW="444500" imgH="393700" progId="Equation.3">
                  <p:embed/>
                </p:oleObj>
              </mc:Choice>
              <mc:Fallback>
                <p:oleObj r:id="rId5" imgW="4445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04044" y="3323861"/>
                        <a:ext cx="1069975" cy="95008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8" name="Object 12"/>
          <p:cNvGraphicFramePr>
            <a:graphicFrameLocks noChangeAspect="1"/>
          </p:cNvGraphicFramePr>
          <p:nvPr/>
        </p:nvGraphicFramePr>
        <p:xfrm>
          <a:off x="6629083" y="3584536"/>
          <a:ext cx="1130300" cy="429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r:id="rId7" imgW="469265" imgH="177800" progId="Equation.3">
                  <p:embed/>
                </p:oleObj>
              </mc:Choice>
              <mc:Fallback>
                <p:oleObj r:id="rId7" imgW="469265" imgH="177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629083" y="3584536"/>
                        <a:ext cx="1130300" cy="42968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3820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5532" y="312393"/>
            <a:ext cx="3323985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mtClean="0"/>
              <a:t>四、</a:t>
            </a:r>
            <a:r>
              <a:rPr lang="zh-CN" altLang="en-US" smtClean="0">
                <a:sym typeface="宋体" panose="02010600030101010101" pitchFamily="2" charset="-122"/>
              </a:rPr>
              <a:t>欧姆定律的应用</a:t>
            </a:r>
          </a:p>
        </p:txBody>
      </p:sp>
      <p:sp>
        <p:nvSpPr>
          <p:cNvPr id="10251" name="Rectangle 13"/>
          <p:cNvSpPr/>
          <p:nvPr/>
        </p:nvSpPr>
        <p:spPr>
          <a:xfrm>
            <a:off x="425450" y="1440881"/>
            <a:ext cx="4146550" cy="5315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用公式进行计算的一般步骤：</a:t>
            </a:r>
          </a:p>
        </p:txBody>
      </p:sp>
      <p:sp>
        <p:nvSpPr>
          <p:cNvPr id="68632" name="TextBox 2"/>
          <p:cNvSpPr/>
          <p:nvPr/>
        </p:nvSpPr>
        <p:spPr>
          <a:xfrm>
            <a:off x="395289" y="2031301"/>
            <a:ext cx="8048625" cy="2455390"/>
          </a:xfrm>
          <a:prstGeom prst="roundRect">
            <a:avLst>
              <a:gd name="adj" fmla="val 10046"/>
            </a:avLst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）读题、审题（注意已知量的内容）；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）根据题意画出电路图；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）在图上标明已知量的符号、数值和未知量的符号；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）选用物理公式进行计算（书写格式要完整，规范）。</a:t>
            </a:r>
          </a:p>
        </p:txBody>
      </p:sp>
    </p:spTree>
    <p:extLst>
      <p:ext uri="{BB962C8B-B14F-4D97-AF65-F5344CB8AC3E}">
        <p14:creationId xmlns:p14="http://schemas.microsoft.com/office/powerpoint/2010/main" val="2219091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/>
          <p:nvPr/>
        </p:nvSpPr>
        <p:spPr>
          <a:xfrm>
            <a:off x="215900" y="424275"/>
            <a:ext cx="8712200" cy="12018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加在某一电阻器两端的电压为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时，通过它的电流是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0.5A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，则该电阻器的电阻应是多大？如果两端的电压增加到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20V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，此时这个电阻器的电阻值是多大？通过它的电流是多大？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1116013" y="3410434"/>
            <a:ext cx="2978150" cy="1179249"/>
            <a:chOff x="0" y="0"/>
            <a:chExt cx="1876" cy="741"/>
          </a:xfrm>
        </p:grpSpPr>
        <p:sp>
          <p:nvSpPr>
            <p:cNvPr id="14339" name="Rectangle 4"/>
            <p:cNvSpPr/>
            <p:nvPr/>
          </p:nvSpPr>
          <p:spPr>
            <a:xfrm>
              <a:off x="538" y="453"/>
              <a:ext cx="80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altLang="zh-CN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=20 V</a:t>
              </a:r>
              <a:endParaRPr lang="en-US" altLang="zh-CN" sz="2400" baseline="-250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4340" name="Text Box 5"/>
            <p:cNvSpPr txBox="1"/>
            <p:nvPr/>
          </p:nvSpPr>
          <p:spPr>
            <a:xfrm>
              <a:off x="674" y="0"/>
              <a:ext cx="5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？</a:t>
              </a:r>
            </a:p>
          </p:txBody>
        </p:sp>
        <p:sp>
          <p:nvSpPr>
            <p:cNvPr id="14341" name="Rectangle 6"/>
            <p:cNvSpPr/>
            <p:nvPr/>
          </p:nvSpPr>
          <p:spPr>
            <a:xfrm>
              <a:off x="1332" y="68"/>
              <a:ext cx="5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？</a:t>
              </a:r>
              <a:endParaRPr lang="zh-CN" altLang="en-US" sz="2400" baseline="-25000"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14342" name="Group 7"/>
            <p:cNvGrpSpPr/>
            <p:nvPr/>
          </p:nvGrpSpPr>
          <p:grpSpPr>
            <a:xfrm>
              <a:off x="0" y="295"/>
              <a:ext cx="1846" cy="409"/>
              <a:chOff x="0" y="0"/>
              <a:chExt cx="1846" cy="409"/>
            </a:xfrm>
          </p:grpSpPr>
          <p:grpSp>
            <p:nvGrpSpPr>
              <p:cNvPr id="14343" name="Group 8"/>
              <p:cNvGrpSpPr/>
              <p:nvPr/>
            </p:nvGrpSpPr>
            <p:grpSpPr>
              <a:xfrm>
                <a:off x="1354" y="169"/>
                <a:ext cx="288" cy="240"/>
                <a:chOff x="0" y="0"/>
                <a:chExt cx="288" cy="240"/>
              </a:xfrm>
            </p:grpSpPr>
            <p:sp>
              <p:nvSpPr>
                <p:cNvPr id="14344" name="Line 9"/>
                <p:cNvSpPr/>
                <p:nvPr/>
              </p:nvSpPr>
              <p:spPr>
                <a:xfrm flipH="1">
                  <a:off x="288" y="0"/>
                  <a:ext cx="0" cy="24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45" name="Line 10"/>
                <p:cNvSpPr/>
                <p:nvPr/>
              </p:nvSpPr>
              <p:spPr>
                <a:xfrm>
                  <a:off x="0" y="144"/>
                  <a:ext cx="288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46" name="Group 11"/>
              <p:cNvGrpSpPr/>
              <p:nvPr/>
            </p:nvGrpSpPr>
            <p:grpSpPr>
              <a:xfrm>
                <a:off x="166" y="169"/>
                <a:ext cx="288" cy="240"/>
                <a:chOff x="0" y="0"/>
                <a:chExt cx="288" cy="240"/>
              </a:xfrm>
            </p:grpSpPr>
            <p:sp>
              <p:nvSpPr>
                <p:cNvPr id="14347" name="Line 12"/>
                <p:cNvSpPr/>
                <p:nvPr/>
              </p:nvSpPr>
              <p:spPr>
                <a:xfrm flipH="1">
                  <a:off x="0" y="0"/>
                  <a:ext cx="0" cy="24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48" name="Line 13"/>
                <p:cNvSpPr/>
                <p:nvPr/>
              </p:nvSpPr>
              <p:spPr>
                <a:xfrm flipH="1">
                  <a:off x="0" y="144"/>
                  <a:ext cx="288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49" name="Group 14"/>
              <p:cNvGrpSpPr/>
              <p:nvPr/>
            </p:nvGrpSpPr>
            <p:grpSpPr>
              <a:xfrm>
                <a:off x="0" y="0"/>
                <a:ext cx="1846" cy="113"/>
                <a:chOff x="0" y="0"/>
                <a:chExt cx="1846" cy="113"/>
              </a:xfrm>
            </p:grpSpPr>
            <p:sp>
              <p:nvSpPr>
                <p:cNvPr id="14350" name="Rectangle 15"/>
                <p:cNvSpPr/>
                <p:nvPr/>
              </p:nvSpPr>
              <p:spPr>
                <a:xfrm>
                  <a:off x="720" y="0"/>
                  <a:ext cx="408" cy="113"/>
                </a:xfrm>
                <a:prstGeom prst="rect">
                  <a:avLst/>
                </a:prstGeom>
                <a:solidFill>
                  <a:schemeClr val="bg1"/>
                </a:solidFill>
                <a:ln w="1905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1" name="Line 16"/>
                <p:cNvSpPr/>
                <p:nvPr/>
              </p:nvSpPr>
              <p:spPr>
                <a:xfrm>
                  <a:off x="1366" y="49"/>
                  <a:ext cx="192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2" name="Line 17"/>
                <p:cNvSpPr/>
                <p:nvPr/>
              </p:nvSpPr>
              <p:spPr>
                <a:xfrm>
                  <a:off x="1126" y="49"/>
                  <a:ext cx="720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3" name="Line 18"/>
                <p:cNvSpPr/>
                <p:nvPr/>
              </p:nvSpPr>
              <p:spPr>
                <a:xfrm>
                  <a:off x="0" y="45"/>
                  <a:ext cx="720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9" name="Group 19"/>
          <p:cNvGrpSpPr/>
          <p:nvPr/>
        </p:nvGrpSpPr>
        <p:grpSpPr>
          <a:xfrm>
            <a:off x="1162051" y="2090821"/>
            <a:ext cx="3330575" cy="1298606"/>
            <a:chOff x="0" y="0"/>
            <a:chExt cx="2098" cy="816"/>
          </a:xfrm>
        </p:grpSpPr>
        <p:sp>
          <p:nvSpPr>
            <p:cNvPr id="14355" name="Rectangle 20"/>
            <p:cNvSpPr/>
            <p:nvPr/>
          </p:nvSpPr>
          <p:spPr>
            <a:xfrm>
              <a:off x="1319" y="48"/>
              <a:ext cx="77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=0.5 A</a:t>
              </a:r>
              <a:endPara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Rectangle 21"/>
            <p:cNvSpPr/>
            <p:nvPr/>
          </p:nvSpPr>
          <p:spPr>
            <a:xfrm>
              <a:off x="695" y="0"/>
              <a:ext cx="2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</a:p>
          </p:txBody>
        </p:sp>
        <p:grpSp>
          <p:nvGrpSpPr>
            <p:cNvPr id="14357" name="Group 22"/>
            <p:cNvGrpSpPr/>
            <p:nvPr/>
          </p:nvGrpSpPr>
          <p:grpSpPr>
            <a:xfrm>
              <a:off x="0" y="317"/>
              <a:ext cx="1847" cy="419"/>
              <a:chOff x="0" y="0"/>
              <a:chExt cx="1847" cy="419"/>
            </a:xfrm>
          </p:grpSpPr>
          <p:grpSp>
            <p:nvGrpSpPr>
              <p:cNvPr id="14358" name="Group 23"/>
              <p:cNvGrpSpPr/>
              <p:nvPr/>
            </p:nvGrpSpPr>
            <p:grpSpPr>
              <a:xfrm>
                <a:off x="1355" y="179"/>
                <a:ext cx="288" cy="240"/>
                <a:chOff x="0" y="0"/>
                <a:chExt cx="288" cy="240"/>
              </a:xfrm>
            </p:grpSpPr>
            <p:sp>
              <p:nvSpPr>
                <p:cNvPr id="14359" name="Line 24"/>
                <p:cNvSpPr/>
                <p:nvPr/>
              </p:nvSpPr>
              <p:spPr>
                <a:xfrm flipH="1">
                  <a:off x="288" y="0"/>
                  <a:ext cx="0" cy="24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0" name="Line 25"/>
                <p:cNvSpPr/>
                <p:nvPr/>
              </p:nvSpPr>
              <p:spPr>
                <a:xfrm>
                  <a:off x="0" y="144"/>
                  <a:ext cx="288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61" name="Group 26"/>
              <p:cNvGrpSpPr/>
              <p:nvPr/>
            </p:nvGrpSpPr>
            <p:grpSpPr>
              <a:xfrm>
                <a:off x="167" y="179"/>
                <a:ext cx="288" cy="240"/>
                <a:chOff x="0" y="0"/>
                <a:chExt cx="288" cy="240"/>
              </a:xfrm>
            </p:grpSpPr>
            <p:sp>
              <p:nvSpPr>
                <p:cNvPr id="14362" name="Line 27"/>
                <p:cNvSpPr/>
                <p:nvPr/>
              </p:nvSpPr>
              <p:spPr>
                <a:xfrm flipH="1">
                  <a:off x="0" y="0"/>
                  <a:ext cx="0" cy="24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3" name="Line 28"/>
                <p:cNvSpPr/>
                <p:nvPr/>
              </p:nvSpPr>
              <p:spPr>
                <a:xfrm flipH="1">
                  <a:off x="0" y="144"/>
                  <a:ext cx="288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64" name="Group 29"/>
              <p:cNvGrpSpPr/>
              <p:nvPr/>
            </p:nvGrpSpPr>
            <p:grpSpPr>
              <a:xfrm>
                <a:off x="0" y="0"/>
                <a:ext cx="1847" cy="122"/>
                <a:chOff x="0" y="0"/>
                <a:chExt cx="1847" cy="122"/>
              </a:xfrm>
            </p:grpSpPr>
            <p:sp>
              <p:nvSpPr>
                <p:cNvPr id="14365" name="Rectangle 30"/>
                <p:cNvSpPr/>
                <p:nvPr/>
              </p:nvSpPr>
              <p:spPr>
                <a:xfrm>
                  <a:off x="743" y="0"/>
                  <a:ext cx="390" cy="122"/>
                </a:xfrm>
                <a:prstGeom prst="rect">
                  <a:avLst/>
                </a:prstGeom>
                <a:solidFill>
                  <a:schemeClr val="bg1"/>
                </a:solidFill>
                <a:ln w="1905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6" name="Line 31"/>
                <p:cNvSpPr/>
                <p:nvPr/>
              </p:nvSpPr>
              <p:spPr>
                <a:xfrm>
                  <a:off x="1367" y="59"/>
                  <a:ext cx="192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7" name="Line 32"/>
                <p:cNvSpPr/>
                <p:nvPr/>
              </p:nvSpPr>
              <p:spPr>
                <a:xfrm>
                  <a:off x="1127" y="59"/>
                  <a:ext cx="720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8" name="Line 33"/>
                <p:cNvSpPr/>
                <p:nvPr/>
              </p:nvSpPr>
              <p:spPr>
                <a:xfrm>
                  <a:off x="0" y="46"/>
                  <a:ext cx="720" cy="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4369" name="Rectangle 34"/>
            <p:cNvSpPr/>
            <p:nvPr/>
          </p:nvSpPr>
          <p:spPr>
            <a:xfrm>
              <a:off x="551" y="528"/>
              <a:ext cx="71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altLang="zh-CN" sz="240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=5 V</a:t>
              </a:r>
              <a:endParaRPr lang="en-US" altLang="zh-CN" sz="240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70" name="Rectangle 35"/>
          <p:cNvSpPr/>
          <p:nvPr/>
        </p:nvSpPr>
        <p:spPr>
          <a:xfrm>
            <a:off x="538163" y="2231184"/>
            <a:ext cx="793750" cy="458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解：</a:t>
            </a:r>
          </a:p>
        </p:txBody>
      </p:sp>
      <p:grpSp>
        <p:nvGrpSpPr>
          <p:cNvPr id="14" name="Group 37"/>
          <p:cNvGrpSpPr/>
          <p:nvPr/>
        </p:nvGrpSpPr>
        <p:grpSpPr>
          <a:xfrm>
            <a:off x="4500564" y="3661880"/>
            <a:ext cx="4643437" cy="954858"/>
            <a:chOff x="0" y="0"/>
            <a:chExt cx="2925" cy="600"/>
          </a:xfrm>
        </p:grpSpPr>
        <p:sp>
          <p:nvSpPr>
            <p:cNvPr id="14372" name="Rectangle 38"/>
            <p:cNvSpPr/>
            <p:nvPr/>
          </p:nvSpPr>
          <p:spPr>
            <a:xfrm>
              <a:off x="0" y="136"/>
              <a:ext cx="292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800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en-US" altLang="zh-CN" sz="2800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　　</a:t>
              </a:r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　　　</a:t>
              </a:r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A</a:t>
              </a:r>
            </a:p>
          </p:txBody>
        </p:sp>
        <p:sp>
          <p:nvSpPr>
            <p:cNvPr id="14373" name="Rectangle 39"/>
            <p:cNvSpPr/>
            <p:nvPr/>
          </p:nvSpPr>
          <p:spPr>
            <a:xfrm>
              <a:off x="385" y="0"/>
              <a:ext cx="354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en-US" altLang="zh-CN" sz="2800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  <a:p>
              <a:r>
                <a:rPr lang="en-US" altLang="zh-CN" sz="2800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14374" name="Line 40"/>
            <p:cNvSpPr/>
            <p:nvPr/>
          </p:nvSpPr>
          <p:spPr>
            <a:xfrm>
              <a:off x="413" y="325"/>
              <a:ext cx="273" cy="0"/>
            </a:xfrm>
            <a:prstGeom prst="line">
              <a:avLst/>
            </a:prstGeom>
            <a:ln w="127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75" name="Rectangle 41"/>
            <p:cNvSpPr/>
            <p:nvPr/>
          </p:nvSpPr>
          <p:spPr>
            <a:xfrm>
              <a:off x="989" y="0"/>
              <a:ext cx="567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20 V</a:t>
              </a:r>
            </a:p>
            <a:p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Ω</a:t>
              </a:r>
            </a:p>
          </p:txBody>
        </p:sp>
        <p:sp>
          <p:nvSpPr>
            <p:cNvPr id="14376" name="Line 42"/>
            <p:cNvSpPr/>
            <p:nvPr/>
          </p:nvSpPr>
          <p:spPr>
            <a:xfrm>
              <a:off x="989" y="295"/>
              <a:ext cx="572" cy="0"/>
            </a:xfrm>
            <a:prstGeom prst="line">
              <a:avLst/>
            </a:prstGeom>
            <a:ln w="127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Group 43"/>
          <p:cNvGrpSpPr/>
          <p:nvPr/>
        </p:nvGrpSpPr>
        <p:grpSpPr>
          <a:xfrm>
            <a:off x="4500564" y="2328262"/>
            <a:ext cx="4643437" cy="948492"/>
            <a:chOff x="0" y="0"/>
            <a:chExt cx="2925" cy="596"/>
          </a:xfrm>
        </p:grpSpPr>
        <p:sp>
          <p:nvSpPr>
            <p:cNvPr id="14378" name="Rectangle 44"/>
            <p:cNvSpPr/>
            <p:nvPr/>
          </p:nvSpPr>
          <p:spPr>
            <a:xfrm>
              <a:off x="0" y="136"/>
              <a:ext cx="292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800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R</a:t>
              </a:r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　　</a:t>
              </a:r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　　  　</a:t>
              </a:r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zh-CN" altLang="en-US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Ω</a:t>
              </a:r>
            </a:p>
          </p:txBody>
        </p:sp>
        <p:sp>
          <p:nvSpPr>
            <p:cNvPr id="14379" name="Rectangle 45"/>
            <p:cNvSpPr/>
            <p:nvPr/>
          </p:nvSpPr>
          <p:spPr>
            <a:xfrm>
              <a:off x="431" y="0"/>
              <a:ext cx="278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</a:p>
            <a:p>
              <a:r>
                <a:rPr lang="en-US" altLang="zh-CN" sz="2800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</a:p>
          </p:txBody>
        </p:sp>
        <p:sp>
          <p:nvSpPr>
            <p:cNvPr id="14380" name="Line 46"/>
            <p:cNvSpPr/>
            <p:nvPr/>
          </p:nvSpPr>
          <p:spPr>
            <a:xfrm>
              <a:off x="431" y="295"/>
              <a:ext cx="273" cy="0"/>
            </a:xfrm>
            <a:prstGeom prst="line">
              <a:avLst/>
            </a:prstGeom>
            <a:ln w="127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81" name="Rectangle 47"/>
            <p:cNvSpPr/>
            <p:nvPr/>
          </p:nvSpPr>
          <p:spPr>
            <a:xfrm>
              <a:off x="1026" y="0"/>
              <a:ext cx="614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 V</a:t>
              </a:r>
            </a:p>
            <a:p>
              <a:pPr algn="ctr"/>
              <a:r>
                <a:rPr lang="en-US" altLang="zh-CN" sz="28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0.5 A</a:t>
              </a:r>
            </a:p>
          </p:txBody>
        </p:sp>
        <p:sp>
          <p:nvSpPr>
            <p:cNvPr id="14382" name="Line 48"/>
            <p:cNvSpPr/>
            <p:nvPr/>
          </p:nvSpPr>
          <p:spPr>
            <a:xfrm>
              <a:off x="970" y="295"/>
              <a:ext cx="640" cy="0"/>
            </a:xfrm>
            <a:prstGeom prst="line">
              <a:avLst/>
            </a:prstGeom>
            <a:ln w="12700" cap="flat" cmpd="sng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5598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8"/>
          <p:cNvSpPr/>
          <p:nvPr/>
        </p:nvSpPr>
        <p:spPr>
          <a:xfrm>
            <a:off x="294959" y="3581353"/>
            <a:ext cx="8243887" cy="12018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辨析：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因为电阻是导体本身的一种性质，因此电阻的大小与电压、电流的大小均无关系，所以“电阻与电压成正比，与电流成反比”这种说法是错误的。</a:t>
            </a:r>
          </a:p>
        </p:txBody>
      </p:sp>
      <p:sp>
        <p:nvSpPr>
          <p:cNvPr id="69647" name="Rectangle 15"/>
          <p:cNvSpPr/>
          <p:nvPr/>
        </p:nvSpPr>
        <p:spPr>
          <a:xfrm>
            <a:off x="2951163" y="1458068"/>
            <a:ext cx="2952750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）画电路图；</a:t>
            </a:r>
          </a:p>
        </p:txBody>
      </p:sp>
      <p:sp>
        <p:nvSpPr>
          <p:cNvPr id="69648" name="Rectangle 16"/>
          <p:cNvSpPr/>
          <p:nvPr/>
        </p:nvSpPr>
        <p:spPr>
          <a:xfrm>
            <a:off x="2916238" y="1982604"/>
            <a:ext cx="5472112" cy="53535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2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）列出已知条件和所求量；</a:t>
            </a:r>
          </a:p>
        </p:txBody>
      </p:sp>
      <p:sp>
        <p:nvSpPr>
          <p:cNvPr id="69649" name="Rectangle 17"/>
          <p:cNvSpPr/>
          <p:nvPr/>
        </p:nvSpPr>
        <p:spPr>
          <a:xfrm>
            <a:off x="2951163" y="2517961"/>
            <a:ext cx="2989262" cy="53535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（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）求解</a:t>
            </a:r>
            <a:r>
              <a:rPr lang="en-US" altLang="zh-CN" sz="2400" i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I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Wingdings" panose="05000000000000000000" pitchFamily="2" charset="2"/>
              </a:rPr>
              <a:t>。</a:t>
            </a:r>
          </a:p>
        </p:txBody>
      </p:sp>
      <p:sp>
        <p:nvSpPr>
          <p:cNvPr id="69650" name="Rectangle 2"/>
          <p:cNvSpPr/>
          <p:nvPr/>
        </p:nvSpPr>
        <p:spPr>
          <a:xfrm>
            <a:off x="1187450" y="1458068"/>
            <a:ext cx="1728788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解题步骤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06426" y="288367"/>
            <a:ext cx="1589405" cy="462788"/>
            <a:chOff x="496827" y="22198"/>
            <a:chExt cx="1200192" cy="1702102"/>
          </a:xfrm>
        </p:grpSpPr>
        <p:sp>
          <p:nvSpPr>
            <p:cNvPr id="5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200192" cy="16974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400" b="1" kern="120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归纳小结</a:t>
              </a: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幼圆" panose="02010509060101010101" pitchFamily="49" charset="-122"/>
                <a:cs typeface="+mn-cs"/>
                <a:sym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9076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7" grpId="0"/>
      <p:bldP spid="69648" grpId="0"/>
      <p:bldP spid="69649" grpId="0"/>
      <p:bldP spid="696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3921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743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8442" y="67818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1802" y="4299981"/>
            <a:ext cx="819277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堂重点：通过实验发现电流与电压、电阻的关系，建立欧姆定律。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91516" y="4699810"/>
            <a:ext cx="3484245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堂难点：理解欧姆定律。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175385" y="1043978"/>
          <a:ext cx="6529070" cy="3055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3145715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7416" y="931941"/>
            <a:ext cx="6839585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>
              <a:spcBef>
                <a:spcPct val="0"/>
              </a:spcBef>
              <a:spcAft>
                <a:spcPct val="0"/>
              </a:spcAft>
            </a:pPr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欧姆定律在串联电路中的应用</a:t>
            </a: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7416" y="1970827"/>
            <a:ext cx="762952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=5Ω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=10Ω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的两个电阻串联在电路中，它们的总电阻是</a:t>
            </a:r>
            <a:r>
              <a:rPr lang="en-US" sz="2400" b="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Ω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两端电压与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两端电压之比是</a:t>
            </a:r>
            <a:r>
              <a:rPr lang="en-US" sz="2400" b="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96161" y="2618857"/>
            <a:ext cx="68135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15</a:t>
            </a:r>
            <a:endParaRPr lang="en-US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9850" y="3175857"/>
            <a:ext cx="1045210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03421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003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" name="组合 9"/>
          <p:cNvGrpSpPr/>
          <p:nvPr/>
        </p:nvGrpSpPr>
        <p:grpSpPr>
          <a:xfrm>
            <a:off x="249146" y="868731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观察思考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48486" y="868921"/>
            <a:ext cx="6873875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生活中我们使用的台灯亮度可以调节，风扇的风速可以调节。</a:t>
            </a:r>
          </a:p>
        </p:txBody>
      </p:sp>
      <p:pic>
        <p:nvPicPr>
          <p:cNvPr id="3" name="图片 2" descr="d2070f24b0d3401ca02b13619ce4a837"/>
          <p:cNvPicPr>
            <a:picLocks noChangeAspect="1"/>
          </p:cNvPicPr>
          <p:nvPr/>
        </p:nvPicPr>
        <p:blipFill>
          <a:blip r:embed="rId2"/>
          <a:srcRect t="6054" r="38086"/>
          <a:stretch>
            <a:fillRect/>
          </a:stretch>
        </p:blipFill>
        <p:spPr>
          <a:xfrm>
            <a:off x="248920" y="2238823"/>
            <a:ext cx="2545080" cy="2536102"/>
          </a:xfrm>
          <a:prstGeom prst="rect">
            <a:avLst/>
          </a:prstGeom>
        </p:spPr>
      </p:pic>
      <p:pic>
        <p:nvPicPr>
          <p:cNvPr id="13" name="图片 12" descr="7fa16b6ba96744e8a9e75b2acc43f5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4336" y="3344549"/>
            <a:ext cx="1876425" cy="1430377"/>
          </a:xfrm>
          <a:prstGeom prst="rect">
            <a:avLst/>
          </a:prstGeom>
        </p:spPr>
      </p:pic>
      <p:sp>
        <p:nvSpPr>
          <p:cNvPr id="18" name="燕尾形箭头 17"/>
          <p:cNvSpPr/>
          <p:nvPr/>
        </p:nvSpPr>
        <p:spPr>
          <a:xfrm rot="11880000">
            <a:off x="828041" y="3532809"/>
            <a:ext cx="2522855" cy="733659"/>
          </a:xfrm>
          <a:prstGeom prst="notchedRightArrow">
            <a:avLst/>
          </a:prstGeom>
          <a:noFill/>
          <a:ln w="28575" cap="flat" cmpd="sng">
            <a:solidFill>
              <a:srgbClr val="7030A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9" name="图片 18" descr="u=3803390867,486248960&amp;fm=26&amp;gp=0"/>
          <p:cNvPicPr>
            <a:picLocks noChangeAspect="1"/>
          </p:cNvPicPr>
          <p:nvPr/>
        </p:nvPicPr>
        <p:blipFill>
          <a:blip r:embed="rId4"/>
          <a:srcRect l="13867" t="17200" r="15467" b="11000"/>
          <a:stretch>
            <a:fillRect/>
          </a:stretch>
        </p:blipFill>
        <p:spPr>
          <a:xfrm>
            <a:off x="3141981" y="1699647"/>
            <a:ext cx="1461135" cy="1488941"/>
          </a:xfrm>
          <a:prstGeom prst="rect">
            <a:avLst/>
          </a:prstGeom>
        </p:spPr>
      </p:pic>
      <p:pic>
        <p:nvPicPr>
          <p:cNvPr id="28" name="图片 27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8640" y="2100687"/>
            <a:ext cx="3211830" cy="2812374"/>
          </a:xfrm>
          <a:prstGeom prst="rect">
            <a:avLst/>
          </a:prstGeom>
        </p:spPr>
      </p:pic>
      <p:sp>
        <p:nvSpPr>
          <p:cNvPr id="29" name="右箭头 28"/>
          <p:cNvSpPr/>
          <p:nvPr/>
        </p:nvSpPr>
        <p:spPr>
          <a:xfrm>
            <a:off x="4697095" y="2465443"/>
            <a:ext cx="1338580" cy="748608"/>
          </a:xfrm>
          <a:prstGeom prst="rightArrow">
            <a:avLst/>
          </a:prstGeom>
          <a:noFill/>
          <a:ln w="28575" cap="flat" cmpd="sng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91908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603" y="32686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5951" y="1014059"/>
            <a:ext cx="7911465" cy="2312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如图所示，电阻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的电阻值均为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4Ω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两点间的电压为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6V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并保持恒定，当开关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断开和闭合时，电路中的总电阻之比为</a:t>
            </a:r>
            <a:r>
              <a:rPr lang="en-US" sz="2400" b="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；流过电阻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的电流之比为</a:t>
            </a:r>
            <a:r>
              <a:rPr lang="en-US" sz="2400" b="0" u="sng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-2147482598" descr="菁优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506" y="2907861"/>
            <a:ext cx="3702685" cy="2154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143251" y="2198719"/>
            <a:ext cx="95440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9496" y="2782456"/>
            <a:ext cx="95440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85792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095" y="193644"/>
            <a:ext cx="4839638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欧姆定律的综合应用</a:t>
            </a:r>
          </a:p>
        </p:txBody>
      </p:sp>
      <p:sp>
        <p:nvSpPr>
          <p:cNvPr id="5" name="矩形 4"/>
          <p:cNvSpPr/>
          <p:nvPr/>
        </p:nvSpPr>
        <p:spPr>
          <a:xfrm>
            <a:off x="412990" y="832559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2496820" y="2185988"/>
            <a:ext cx="664210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751" y="1509312"/>
            <a:ext cx="8119745" cy="34234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如图所示，电源电压不变，闭和开关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，当滑动变阻器滑片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向右移动时（　　）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．电流表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示数变小，电压表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示数变小 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．电流表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示数变大，电压表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示数变大 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．电压表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示数与电流表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示数比值不变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D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．电压表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示数与电流表</a:t>
            </a:r>
            <a:r>
              <a:rPr lang="en-US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sz="2400" b="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示数比值不变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366" y="2647503"/>
            <a:ext cx="2643505" cy="163026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50586993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270" y="396624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88611" y="1548780"/>
            <a:ext cx="43878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sz="2400" b="0" i="0" u="none" strike="noStrike" cap="none" spc="0" normalizeH="0" baseline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B</a:t>
            </a: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6895" y="1177022"/>
            <a:ext cx="8157210" cy="831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在如图所示的电路中，电源电压保持不变，当开关s由断开到闭合时，下列说法中正确的是（　　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6731636" y="1756302"/>
            <a:ext cx="2066925" cy="1810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705485" y="3019260"/>
            <a:ext cx="6290310" cy="19428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A．电流表的示数减小，电压表的示数增大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B．电流表的示数增大，电压表的示数不变C．电流表的示数增大，电压表的示数减小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D．电流表的示数不变，电压表的示数不变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449203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6586" y="274994"/>
            <a:ext cx="1064069" cy="480273"/>
            <a:chOff x="416910" y="22198"/>
            <a:chExt cx="786531" cy="1587171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96828" y="22198"/>
              <a:ext cx="611759" cy="152518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思考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905001" y="916027"/>
            <a:ext cx="6584315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台灯的亮度，风扇的风速是通过怎样的方法去调节的？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6319" y="2060512"/>
            <a:ext cx="1537104" cy="462808"/>
            <a:chOff x="496827" y="22198"/>
            <a:chExt cx="1136186" cy="1702102"/>
          </a:xfrm>
        </p:grpSpPr>
        <p:sp>
          <p:nvSpPr>
            <p:cNvPr id="13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496827" y="22198"/>
              <a:ext cx="1136185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讨论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127886" y="3051089"/>
            <a:ext cx="6254115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kern="1200" noProof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台灯的亮度、风扇的风速和电压、电流有怎样的关系呢，调节旋钮改变的是哪个物理量？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539991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63400" y="714200"/>
            <a:ext cx="4401203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一、</a:t>
            </a:r>
            <a:r>
              <a:rPr lang="zh-CN" altLang="en-US">
                <a:sym typeface="宋体" panose="02010600030101010101" pitchFamily="2" charset="-122"/>
              </a:rPr>
              <a:t>探究电流与电压的关系</a:t>
            </a:r>
            <a:endParaRPr lang="en-US" altLang="zh-CN"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4325" y="1324706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实验探究</a:t>
              </a:r>
            </a:p>
          </p:txBody>
        </p:sp>
      </p:grpSp>
      <p:sp>
        <p:nvSpPr>
          <p:cNvPr id="8200" name="Rectangle 16"/>
          <p:cNvSpPr/>
          <p:nvPr/>
        </p:nvSpPr>
        <p:spPr>
          <a:xfrm>
            <a:off x="338138" y="1918628"/>
            <a:ext cx="56692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若电阻一定，电流与电压存在什么关系？</a:t>
            </a:r>
          </a:p>
        </p:txBody>
      </p:sp>
      <p:sp>
        <p:nvSpPr>
          <p:cNvPr id="37905" name="Rectangle 17"/>
          <p:cNvSpPr/>
          <p:nvPr/>
        </p:nvSpPr>
        <p:spPr>
          <a:xfrm>
            <a:off x="441009" y="2380142"/>
            <a:ext cx="3887787" cy="53535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电压越高，电流可能越大。</a:t>
            </a:r>
          </a:p>
        </p:txBody>
      </p:sp>
      <p:sp>
        <p:nvSpPr>
          <p:cNvPr id="8202" name="Rectangle 4"/>
          <p:cNvSpPr/>
          <p:nvPr/>
        </p:nvSpPr>
        <p:spPr>
          <a:xfrm>
            <a:off x="2256156" y="1324388"/>
            <a:ext cx="1655763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猜想假设</a:t>
            </a:r>
          </a:p>
        </p:txBody>
      </p:sp>
      <p:sp>
        <p:nvSpPr>
          <p:cNvPr id="9220" name="Rectangle 10"/>
          <p:cNvSpPr/>
          <p:nvPr/>
        </p:nvSpPr>
        <p:spPr>
          <a:xfrm>
            <a:off x="413386" y="3533611"/>
            <a:ext cx="2828925" cy="8319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给出如图实验器材：如何设计实验？</a:t>
            </a:r>
          </a:p>
        </p:txBody>
      </p:sp>
      <p:sp>
        <p:nvSpPr>
          <p:cNvPr id="9228" name="Rectangle 4"/>
          <p:cNvSpPr/>
          <p:nvPr/>
        </p:nvSpPr>
        <p:spPr>
          <a:xfrm>
            <a:off x="413386" y="2915181"/>
            <a:ext cx="1655763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设计实验</a:t>
            </a:r>
          </a:p>
        </p:txBody>
      </p:sp>
      <p:pic>
        <p:nvPicPr>
          <p:cNvPr id="9221" name="Picture 3" descr="H:\2\人教教参资源\九\图\铡刀开关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8015" y="2288475"/>
            <a:ext cx="1076325" cy="6887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6" descr="H:\2\人教教参资源\九\图\电流表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2090" y="2709249"/>
            <a:ext cx="826770" cy="981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Picture 7" descr="H:\2\人教教参资源\九\图\电压表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9251" y="3858262"/>
            <a:ext cx="1080135" cy="110254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Picture 14" descr="H:\2\人教教参资源\九\图\蓄电池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5015" y="3392928"/>
            <a:ext cx="1311910" cy="123240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图片 7" descr="导线.jpg"/>
          <p:cNvPicPr>
            <a:picLocks noChangeAspect="1"/>
          </p:cNvPicPr>
          <p:nvPr/>
        </p:nvPicPr>
        <p:blipFill>
          <a:blip r:embed="rId6">
            <a:lum bright="29999" contrast="29999"/>
          </a:blip>
          <a:srcRect t="15977" b="12196"/>
          <a:stretch>
            <a:fillRect/>
          </a:stretch>
        </p:blipFill>
        <p:spPr>
          <a:xfrm>
            <a:off x="7814311" y="3604269"/>
            <a:ext cx="1075055" cy="12846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Picture 4" descr="H:\2\人教教参资源\九\ppt\16\16-4-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3706" y="1236222"/>
            <a:ext cx="1724025" cy="89629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Picture 12" descr="H:\2\人教教参资源\九\图\电阻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9024" y="2288476"/>
            <a:ext cx="1368425" cy="56654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492215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/>
          <p:nvPr/>
        </p:nvSpPr>
        <p:spPr>
          <a:xfrm>
            <a:off x="342265" y="860009"/>
            <a:ext cx="5487670" cy="342348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　　测电阻两端电压，选择什么器材？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　　如何改变电阻两端电压？怎么操作？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　　测通过电阻的电流，选择什么器材？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　　实验过程中的不变量是什么，如何控制其不变？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　　滑动变阻器在实验中起到什么作用？</a:t>
            </a:r>
          </a:p>
        </p:txBody>
      </p:sp>
      <p:pic>
        <p:nvPicPr>
          <p:cNvPr id="69682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2650" y="1689461"/>
            <a:ext cx="2769870" cy="237568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547678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/>
          <p:nvPr/>
        </p:nvSpPr>
        <p:spPr>
          <a:xfrm>
            <a:off x="539751" y="72888"/>
            <a:ext cx="1655763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进行实验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6146" name="ShockwaveFlash2" r:id="rId2" imgW="7091362" imgH="4175125"/>
        </mc:Choice>
        <mc:Fallback>
          <p:control name="ShockwaveFlash2" r:id="rId2" imgW="7091362" imgH="4175125">
            <p:pic>
              <p:nvPicPr>
                <p:cNvPr id="0" name="ShockwaveFlash2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16013" y="650875"/>
                  <a:ext cx="7091362" cy="41862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382683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/>
          <p:nvPr/>
        </p:nvSpPr>
        <p:spPr>
          <a:xfrm>
            <a:off x="539751" y="431278"/>
            <a:ext cx="1655763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记录数据</a:t>
            </a:r>
          </a:p>
        </p:txBody>
      </p:sp>
      <p:graphicFrame>
        <p:nvGraphicFramePr>
          <p:cNvPr id="72980" name="Group 27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0825" y="1809773"/>
          <a:ext cx="4110990" cy="2170710"/>
        </p:xfrm>
        <a:graphic>
          <a:graphicData uri="http://schemas.openxmlformats.org/drawingml/2006/table">
            <a:tbl>
              <a:tblPr/>
              <a:tblGrid>
                <a:gridCol w="1033145"/>
                <a:gridCol w="584200"/>
                <a:gridCol w="583565"/>
                <a:gridCol w="629285"/>
                <a:gridCol w="629285"/>
                <a:gridCol w="651510"/>
              </a:tblGrid>
              <a:tr h="5207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r>
                        <a:rPr kumimoji="0" lang="el-GR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Ω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8249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/V</a:t>
                      </a: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</a:t>
                      </a: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49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94" name="AutoShape 87"/>
          <p:cNvSpPr/>
          <p:nvPr/>
        </p:nvSpPr>
        <p:spPr>
          <a:xfrm flipH="1" flipV="1">
            <a:off x="0" y="4023452"/>
            <a:ext cx="1214438" cy="496526"/>
          </a:xfrm>
          <a:prstGeom prst="wedgeRoundRectCallout">
            <a:avLst>
              <a:gd name="adj1" fmla="val -45690"/>
              <a:gd name="adj2" fmla="val 274356"/>
              <a:gd name="adj3" fmla="val 16667"/>
            </a:avLst>
          </a:prstGeom>
          <a:solidFill>
            <a:schemeClr val="bg1"/>
          </a:solidFill>
          <a:ln w="28575" cap="flat" cmpd="dbl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自变量</a:t>
            </a:r>
          </a:p>
        </p:txBody>
      </p:sp>
      <p:sp>
        <p:nvSpPr>
          <p:cNvPr id="11295" name="AutoShape 88"/>
          <p:cNvSpPr/>
          <p:nvPr/>
        </p:nvSpPr>
        <p:spPr>
          <a:xfrm flipH="1" flipV="1">
            <a:off x="1931671" y="4231929"/>
            <a:ext cx="1349375" cy="496526"/>
          </a:xfrm>
          <a:prstGeom prst="wedgeRoundRectCallout">
            <a:avLst>
              <a:gd name="adj1" fmla="val 98588"/>
              <a:gd name="adj2" fmla="val 175000"/>
              <a:gd name="adj3" fmla="val 16667"/>
            </a:avLst>
          </a:prstGeom>
          <a:solidFill>
            <a:schemeClr val="bg1"/>
          </a:solidFill>
          <a:ln w="28575" cap="flat" cmpd="thickThin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因变量</a:t>
            </a:r>
          </a:p>
        </p:txBody>
      </p:sp>
      <p:sp>
        <p:nvSpPr>
          <p:cNvPr id="72793" name="AutoShape 89"/>
          <p:cNvSpPr/>
          <p:nvPr/>
        </p:nvSpPr>
        <p:spPr>
          <a:xfrm flipH="1">
            <a:off x="938848" y="1111454"/>
            <a:ext cx="1574800" cy="496526"/>
          </a:xfrm>
          <a:prstGeom prst="wedgeRoundRectCallout">
            <a:avLst>
              <a:gd name="adj1" fmla="val 38102"/>
              <a:gd name="adj2" fmla="val 139741"/>
              <a:gd name="adj3" fmla="val 16667"/>
            </a:avLst>
          </a:prstGeom>
          <a:solidFill>
            <a:schemeClr val="bg1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控制变量</a:t>
            </a: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386" y="1607980"/>
            <a:ext cx="4406265" cy="2560292"/>
          </a:xfrm>
          <a:prstGeom prst="rect">
            <a:avLst/>
          </a:prstGeom>
        </p:spPr>
      </p:pic>
      <p:sp>
        <p:nvSpPr>
          <p:cNvPr id="72981" name="Text Box 277"/>
          <p:cNvSpPr txBox="1"/>
          <p:nvPr/>
        </p:nvSpPr>
        <p:spPr>
          <a:xfrm>
            <a:off x="1319848" y="3247153"/>
            <a:ext cx="30022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0.2   0.3   0.4   0.5   0.6</a:t>
            </a:r>
          </a:p>
        </p:txBody>
      </p:sp>
    </p:spTree>
    <p:extLst>
      <p:ext uri="{BB962C8B-B14F-4D97-AF65-F5344CB8AC3E}">
        <p14:creationId xmlns:p14="http://schemas.microsoft.com/office/powerpoint/2010/main" val="250303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2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4" grpId="0" animBg="1"/>
      <p:bldP spid="11295" grpId="0" animBg="1"/>
      <p:bldP spid="72793" grpId="0" animBg="1"/>
      <p:bldP spid="729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78816" y="690044"/>
            <a:ext cx="1589405" cy="462788"/>
            <a:chOff x="496827" y="22198"/>
            <a:chExt cx="1200192" cy="1702102"/>
          </a:xfrm>
        </p:grpSpPr>
        <p:sp>
          <p:nvSpPr>
            <p:cNvPr id="9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200192" cy="16974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400" b="1" kern="120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归纳小结</a:t>
              </a: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幼圆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2" name="Rectangle 7"/>
          <p:cNvSpPr/>
          <p:nvPr/>
        </p:nvSpPr>
        <p:spPr>
          <a:xfrm>
            <a:off x="539751" y="2138882"/>
            <a:ext cx="8207375" cy="135016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       当导体的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电阻一定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时，通过导体的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电流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跟导体两端的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电压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成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正比</a:t>
            </a:r>
            <a:r>
              <a:rPr lang="zh-CN" altLang="en-US" sz="2400">
                <a:latin typeface="Arial" panose="020B0604020202020204" pitchFamily="34" charset="0"/>
                <a:ea typeface="微软雅黑" panose="020B050302020402020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1765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38535" y="248230"/>
            <a:ext cx="4401203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二、</a:t>
            </a:r>
            <a:r>
              <a:rPr lang="zh-CN" altLang="en-US">
                <a:sym typeface="宋体" panose="02010600030101010101" pitchFamily="2" charset="-122"/>
              </a:rPr>
              <a:t>探究电流与电阻的关系</a:t>
            </a:r>
            <a:endParaRPr lang="en-US" altLang="zh-CN"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4325" y="1324706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实验探究</a:t>
              </a:r>
            </a:p>
          </p:txBody>
        </p:sp>
      </p:grpSp>
      <p:sp>
        <p:nvSpPr>
          <p:cNvPr id="8200" name="Rectangle 16"/>
          <p:cNvSpPr/>
          <p:nvPr/>
        </p:nvSpPr>
        <p:spPr>
          <a:xfrm>
            <a:off x="338138" y="1918628"/>
            <a:ext cx="56692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若电压一定，电流与电阻存在什么关系？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905" name="Rectangle 17"/>
          <p:cNvSpPr/>
          <p:nvPr/>
        </p:nvSpPr>
        <p:spPr>
          <a:xfrm>
            <a:off x="441009" y="2380142"/>
            <a:ext cx="3887787" cy="53535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电阻越大，电流可能越小。</a:t>
            </a:r>
          </a:p>
        </p:txBody>
      </p:sp>
      <p:sp>
        <p:nvSpPr>
          <p:cNvPr id="8202" name="Rectangle 4"/>
          <p:cNvSpPr/>
          <p:nvPr/>
        </p:nvSpPr>
        <p:spPr>
          <a:xfrm>
            <a:off x="2256156" y="1324388"/>
            <a:ext cx="1655763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猜想假设</a:t>
            </a:r>
          </a:p>
        </p:txBody>
      </p:sp>
      <p:sp>
        <p:nvSpPr>
          <p:cNvPr id="9220" name="Rectangle 10"/>
          <p:cNvSpPr/>
          <p:nvPr/>
        </p:nvSpPr>
        <p:spPr>
          <a:xfrm>
            <a:off x="413386" y="3533611"/>
            <a:ext cx="2828925" cy="83199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给出如图实验器材：如何设计实验？</a:t>
            </a:r>
          </a:p>
        </p:txBody>
      </p:sp>
      <p:sp>
        <p:nvSpPr>
          <p:cNvPr id="9228" name="Rectangle 4"/>
          <p:cNvSpPr/>
          <p:nvPr/>
        </p:nvSpPr>
        <p:spPr>
          <a:xfrm>
            <a:off x="413386" y="2915181"/>
            <a:ext cx="1655763" cy="477429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设计实验</a:t>
            </a:r>
          </a:p>
        </p:txBody>
      </p:sp>
      <p:pic>
        <p:nvPicPr>
          <p:cNvPr id="9221" name="Picture 3" descr="H:\2\人教教参资源\九\图\铡刀开关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8015" y="2288475"/>
            <a:ext cx="1076325" cy="6887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6" descr="H:\2\人教教参资源\九\图\电流表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2090" y="2709249"/>
            <a:ext cx="826770" cy="981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Picture 7" descr="H:\2\人教教参资源\九\图\电压表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9251" y="3858262"/>
            <a:ext cx="1080135" cy="110254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Picture 14" descr="H:\2\人教教参资源\九\图\蓄电池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5015" y="3392928"/>
            <a:ext cx="1311910" cy="123240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图片 7" descr="导线.jpg"/>
          <p:cNvPicPr>
            <a:picLocks noChangeAspect="1"/>
          </p:cNvPicPr>
          <p:nvPr/>
        </p:nvPicPr>
        <p:blipFill>
          <a:blip r:embed="rId6">
            <a:lum bright="29999" contrast="29999"/>
          </a:blip>
          <a:srcRect t="15977" b="12196"/>
          <a:stretch>
            <a:fillRect/>
          </a:stretch>
        </p:blipFill>
        <p:spPr>
          <a:xfrm>
            <a:off x="7814311" y="3604269"/>
            <a:ext cx="1075055" cy="128460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6" name="Picture 4" descr="H:\2\人教教参资源\九\ppt\16\16-4-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3706" y="1236222"/>
            <a:ext cx="1724025" cy="89629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Picture 12" descr="H:\2\人教教参资源\九\图\电阻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19024" y="2288476"/>
            <a:ext cx="1368425" cy="56654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905584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0676b0c-2076-4a7d-ad53-dbf1a076469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3de00d4-d307-4e38-8e9e-3c15a3aaca4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1251</Words>
  <Application>Microsoft Office PowerPoint</Application>
  <PresentationFormat>全屏显示(16:9)</PresentationFormat>
  <Paragraphs>147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7</cp:revision>
  <dcterms:created xsi:type="dcterms:W3CDTF">2020-08-28T01:09:24Z</dcterms:created>
  <dcterms:modified xsi:type="dcterms:W3CDTF">2020-08-28T14:24:18Z</dcterms:modified>
</cp:coreProperties>
</file>